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90" r:id="rId34"/>
    <p:sldId id="307" r:id="rId35"/>
    <p:sldId id="308" r:id="rId36"/>
    <p:sldId id="309" r:id="rId37"/>
    <p:sldId id="310" r:id="rId38"/>
    <p:sldId id="311" r:id="rId39"/>
    <p:sldId id="312" r:id="rId40"/>
    <p:sldId id="314" r:id="rId41"/>
    <p:sldId id="315" r:id="rId42"/>
    <p:sldId id="319" r:id="rId43"/>
    <p:sldId id="320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1167129"/>
            <a:ext cx="3652520" cy="395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7125" y="-31038"/>
            <a:ext cx="7489748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606041"/>
            <a:ext cx="4379595" cy="364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jpeg"/><Relationship Id="rId26" Type="http://schemas.openxmlformats.org/officeDocument/2006/relationships/image" Target="../media/image76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86.png"/><Relationship Id="rId5" Type="http://schemas.openxmlformats.org/officeDocument/2006/relationships/image" Target="../media/image81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12" Type="http://schemas.openxmlformats.org/officeDocument/2006/relationships/image" Target="../media/image68.jpeg"/><Relationship Id="rId17" Type="http://schemas.openxmlformats.org/officeDocument/2006/relationships/image" Target="../media/image100.png"/><Relationship Id="rId2" Type="http://schemas.openxmlformats.org/officeDocument/2006/relationships/image" Target="../media/image87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8.png"/><Relationship Id="rId10" Type="http://schemas.openxmlformats.org/officeDocument/2006/relationships/image" Target="../media/image94.png"/><Relationship Id="rId4" Type="http://schemas.openxmlformats.org/officeDocument/2006/relationships/image" Target="../media/image78.png"/><Relationship Id="rId9" Type="http://schemas.openxmlformats.org/officeDocument/2006/relationships/image" Target="../media/image93.png"/><Relationship Id="rId1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jpe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jpeg"/><Relationship Id="rId19" Type="http://schemas.openxmlformats.org/officeDocument/2006/relationships/image" Target="../media/image118.png"/><Relationship Id="rId4" Type="http://schemas.openxmlformats.org/officeDocument/2006/relationships/image" Target="../media/image103.jpeg"/><Relationship Id="rId9" Type="http://schemas.openxmlformats.org/officeDocument/2006/relationships/image" Target="../media/image108.png"/><Relationship Id="rId14" Type="http://schemas.openxmlformats.org/officeDocument/2006/relationships/image" Target="../media/image1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jpeg"/><Relationship Id="rId4" Type="http://schemas.openxmlformats.org/officeDocument/2006/relationships/image" Target="../media/image1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6.png"/><Relationship Id="rId4" Type="http://schemas.openxmlformats.org/officeDocument/2006/relationships/image" Target="../media/image1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jpe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jpeg"/><Relationship Id="rId4" Type="http://schemas.openxmlformats.org/officeDocument/2006/relationships/image" Target="../media/image17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295400"/>
            <a:ext cx="6477000" cy="4314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600" y="5791198"/>
            <a:ext cx="4419600" cy="987425"/>
          </a:xfrm>
          <a:custGeom>
            <a:avLst/>
            <a:gdLst/>
            <a:ahLst/>
            <a:cxnLst/>
            <a:rect l="l" t="t" r="r" b="b"/>
            <a:pathLst>
              <a:path w="4419600" h="987425">
                <a:moveTo>
                  <a:pt x="0" y="987424"/>
                </a:moveTo>
                <a:lnTo>
                  <a:pt x="4419600" y="987424"/>
                </a:lnTo>
                <a:lnTo>
                  <a:pt x="4419600" y="0"/>
                </a:lnTo>
                <a:lnTo>
                  <a:pt x="0" y="0"/>
                </a:lnTo>
                <a:lnTo>
                  <a:pt x="0" y="987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31158" y="5857747"/>
            <a:ext cx="38728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FFFFFF"/>
                </a:solidFill>
                <a:latin typeface="Verdana"/>
                <a:cs typeface="Verdana"/>
              </a:rPr>
              <a:t>Electricity</a:t>
            </a:r>
            <a:endParaRPr sz="54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25349"/>
            <a:ext cx="88366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mtClean="0">
                <a:solidFill>
                  <a:srgbClr val="CC0000"/>
                </a:solidFill>
                <a:latin typeface="Impact"/>
                <a:cs typeface="Impact"/>
              </a:rPr>
              <a:t> </a:t>
            </a:r>
            <a:r>
              <a:rPr lang="en-US" spc="-5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Sainik</a:t>
            </a:r>
            <a:r>
              <a:rPr lang="en-US" spc="-5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School </a:t>
            </a:r>
            <a:r>
              <a:rPr lang="en-US" spc="-5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Gopalganj</a:t>
            </a:r>
            <a:endParaRPr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38337"/>
            <a:ext cx="7880350" cy="13487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0033CC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SI unit for </a:t>
            </a:r>
            <a:r>
              <a:rPr sz="2800" b="1" dirty="0">
                <a:solidFill>
                  <a:srgbClr val="0033CC"/>
                </a:solidFill>
                <a:latin typeface="Arial"/>
                <a:cs typeface="Arial"/>
              </a:rPr>
              <a:t>electric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current is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ampere</a:t>
            </a:r>
            <a:r>
              <a:rPr sz="2800" b="1" u="heavy" spc="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(A).</a:t>
            </a:r>
            <a:endParaRPr sz="2800">
              <a:latin typeface="Arial"/>
              <a:cs typeface="Arial"/>
            </a:endParaRPr>
          </a:p>
          <a:p>
            <a:pPr marL="355600" marR="1882775" indent="-342900">
              <a:lnSpc>
                <a:spcPts val="302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Smaller currents are measured in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milliamperes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(mA).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166817"/>
            <a:ext cx="7766050" cy="12204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Different </a:t>
            </a:r>
            <a:r>
              <a:rPr sz="2800" b="1" dirty="0">
                <a:solidFill>
                  <a:srgbClr val="0033CC"/>
                </a:solidFill>
                <a:latin typeface="Arial"/>
                <a:cs typeface="Arial"/>
              </a:rPr>
              <a:t>electrical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components and  appliances require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different sizes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of current  to turn them</a:t>
            </a:r>
            <a:r>
              <a:rPr sz="2800" b="1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33CC"/>
                </a:solidFill>
                <a:latin typeface="Arial"/>
                <a:cs typeface="Arial"/>
              </a:rPr>
              <a:t>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9788" y="482930"/>
            <a:ext cx="6430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How to Measure</a:t>
            </a:r>
            <a:r>
              <a:rPr sz="4400" spc="-5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Current?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783" y="1472183"/>
            <a:ext cx="8205216" cy="58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8603" y="3194304"/>
            <a:ext cx="2348483" cy="112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6307" y="3142488"/>
            <a:ext cx="2543556" cy="1170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0400" y="3116579"/>
            <a:ext cx="2543555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0400" y="3787140"/>
            <a:ext cx="2543555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19400" y="3009900"/>
            <a:ext cx="3276600" cy="14478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8755" rIns="0" bIns="0" rtlCol="0">
            <a:spAutoFit/>
          </a:bodyPr>
          <a:lstStyle/>
          <a:p>
            <a:pPr marL="571500">
              <a:lnSpc>
                <a:spcPct val="100000"/>
              </a:lnSpc>
              <a:spcBef>
                <a:spcPts val="1565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1 A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=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1,000</a:t>
            </a:r>
            <a:r>
              <a:rPr sz="2400" b="1" spc="-254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mA</a:t>
            </a:r>
            <a:endParaRPr sz="2400">
              <a:latin typeface="Arial"/>
              <a:cs typeface="Arial"/>
            </a:endParaRPr>
          </a:p>
          <a:p>
            <a:pPr marL="571500">
              <a:lnSpc>
                <a:spcPct val="100000"/>
              </a:lnSpc>
              <a:spcBef>
                <a:spcPts val="2405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1 mA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=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0.001</a:t>
            </a:r>
            <a:r>
              <a:rPr sz="2400" b="1" spc="-2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734" y="514934"/>
            <a:ext cx="6948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Instrument to Measure</a:t>
            </a:r>
            <a:r>
              <a:rPr sz="4000" spc="7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Current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1282"/>
            <a:ext cx="76765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An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ammeter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is an </a:t>
            </a:r>
            <a:r>
              <a:rPr sz="3200" b="1" spc="-5" dirty="0">
                <a:solidFill>
                  <a:srgbClr val="0033CC"/>
                </a:solidFill>
                <a:latin typeface="Arial"/>
                <a:cs typeface="Arial"/>
              </a:rPr>
              <a:t>instrument used</a:t>
            </a:r>
            <a:r>
              <a:rPr sz="3200" b="1" spc="-7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for  measuring </a:t>
            </a:r>
            <a:r>
              <a:rPr sz="3200" b="1" spc="-5" dirty="0">
                <a:solidFill>
                  <a:srgbClr val="0033CC"/>
                </a:solidFill>
                <a:latin typeface="Arial"/>
                <a:cs typeface="Arial"/>
              </a:rPr>
              <a:t>electric</a:t>
            </a:r>
            <a:r>
              <a:rPr sz="3200" b="1" spc="-7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current.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468" y="2830067"/>
            <a:ext cx="7801356" cy="3247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2819400"/>
            <a:ext cx="7772400" cy="3219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9450" y="2813050"/>
            <a:ext cx="7785100" cy="3232150"/>
          </a:xfrm>
          <a:custGeom>
            <a:avLst/>
            <a:gdLst/>
            <a:ahLst/>
            <a:cxnLst/>
            <a:rect l="l" t="t" r="r" b="b"/>
            <a:pathLst>
              <a:path w="7785100" h="3232150">
                <a:moveTo>
                  <a:pt x="0" y="3232150"/>
                </a:moveTo>
                <a:lnTo>
                  <a:pt x="7785100" y="3232150"/>
                </a:lnTo>
                <a:lnTo>
                  <a:pt x="7785100" y="0"/>
                </a:lnTo>
                <a:lnTo>
                  <a:pt x="0" y="0"/>
                </a:lnTo>
                <a:lnTo>
                  <a:pt x="0" y="3232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5190" y="208280"/>
            <a:ext cx="2296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Arial"/>
                <a:cs typeface="Arial"/>
              </a:rPr>
              <a:t>Am</a:t>
            </a:r>
            <a:r>
              <a:rPr sz="4400" spc="10" dirty="0">
                <a:latin typeface="Arial"/>
                <a:cs typeface="Arial"/>
              </a:rPr>
              <a:t>m</a:t>
            </a:r>
            <a:r>
              <a:rPr sz="4400" dirty="0">
                <a:latin typeface="Arial"/>
                <a:cs typeface="Arial"/>
              </a:rPr>
              <a:t>eter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4729"/>
            <a:ext cx="798322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It must be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connected in series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in the</a:t>
            </a:r>
            <a:r>
              <a:rPr sz="2800" b="1" spc="1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circuit.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Positive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side of ammeter must be connected  nearest </a:t>
            </a:r>
            <a:r>
              <a:rPr sz="2800" b="1" dirty="0">
                <a:solidFill>
                  <a:srgbClr val="0033CC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the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positive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terminal of the battery  </a:t>
            </a:r>
            <a:r>
              <a:rPr sz="2800" b="1" dirty="0">
                <a:solidFill>
                  <a:srgbClr val="0033CC"/>
                </a:solidFill>
                <a:latin typeface="Arial"/>
                <a:cs typeface="Arial"/>
              </a:rPr>
              <a:t>(electric cell),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and </a:t>
            </a:r>
            <a:r>
              <a:rPr sz="2800" b="1" dirty="0">
                <a:solidFill>
                  <a:srgbClr val="0033CC"/>
                </a:solidFill>
                <a:latin typeface="Arial"/>
                <a:cs typeface="Arial"/>
              </a:rPr>
              <a:t>vice</a:t>
            </a:r>
            <a:r>
              <a:rPr sz="2800" b="1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versa.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9225" y="3276663"/>
            <a:ext cx="6626986" cy="338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858011"/>
            <a:ext cx="6926580" cy="1982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675" y="828166"/>
            <a:ext cx="6914362" cy="1964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1928" y="2463038"/>
            <a:ext cx="245110" cy="330200"/>
          </a:xfrm>
          <a:custGeom>
            <a:avLst/>
            <a:gdLst/>
            <a:ahLst/>
            <a:cxnLst/>
            <a:rect l="l" t="t" r="r" b="b"/>
            <a:pathLst>
              <a:path w="245109" h="330200">
                <a:moveTo>
                  <a:pt x="35560" y="0"/>
                </a:moveTo>
                <a:lnTo>
                  <a:pt x="87947" y="3049"/>
                </a:lnTo>
                <a:lnTo>
                  <a:pt x="140335" y="6111"/>
                </a:lnTo>
                <a:lnTo>
                  <a:pt x="192722" y="9197"/>
                </a:lnTo>
                <a:lnTo>
                  <a:pt x="245110" y="12319"/>
                </a:lnTo>
                <a:lnTo>
                  <a:pt x="239150" y="65215"/>
                </a:lnTo>
                <a:lnTo>
                  <a:pt x="233204" y="118114"/>
                </a:lnTo>
                <a:lnTo>
                  <a:pt x="227266" y="171021"/>
                </a:lnTo>
                <a:lnTo>
                  <a:pt x="221328" y="223938"/>
                </a:lnTo>
                <a:lnTo>
                  <a:pt x="215382" y="276869"/>
                </a:lnTo>
                <a:lnTo>
                  <a:pt x="209423" y="329819"/>
                </a:lnTo>
                <a:lnTo>
                  <a:pt x="157055" y="326697"/>
                </a:lnTo>
                <a:lnTo>
                  <a:pt x="104711" y="323611"/>
                </a:lnTo>
                <a:lnTo>
                  <a:pt x="52367" y="320549"/>
                </a:lnTo>
                <a:lnTo>
                  <a:pt x="0" y="317500"/>
                </a:lnTo>
                <a:lnTo>
                  <a:pt x="5914" y="264550"/>
                </a:lnTo>
                <a:lnTo>
                  <a:pt x="11843" y="211619"/>
                </a:lnTo>
                <a:lnTo>
                  <a:pt x="17780" y="158702"/>
                </a:lnTo>
                <a:lnTo>
                  <a:pt x="23716" y="105795"/>
                </a:lnTo>
                <a:lnTo>
                  <a:pt x="29645" y="52896"/>
                </a:lnTo>
                <a:lnTo>
                  <a:pt x="35560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4118" y="2447798"/>
            <a:ext cx="245110" cy="330200"/>
          </a:xfrm>
          <a:custGeom>
            <a:avLst/>
            <a:gdLst/>
            <a:ahLst/>
            <a:cxnLst/>
            <a:rect l="l" t="t" r="r" b="b"/>
            <a:pathLst>
              <a:path w="245109" h="330200">
                <a:moveTo>
                  <a:pt x="35559" y="0"/>
                </a:moveTo>
                <a:lnTo>
                  <a:pt x="87945" y="3067"/>
                </a:lnTo>
                <a:lnTo>
                  <a:pt x="140319" y="6159"/>
                </a:lnTo>
                <a:lnTo>
                  <a:pt x="192668" y="9251"/>
                </a:lnTo>
                <a:lnTo>
                  <a:pt x="244982" y="12318"/>
                </a:lnTo>
                <a:lnTo>
                  <a:pt x="239068" y="65268"/>
                </a:lnTo>
                <a:lnTo>
                  <a:pt x="233139" y="118199"/>
                </a:lnTo>
                <a:lnTo>
                  <a:pt x="227202" y="171116"/>
                </a:lnTo>
                <a:lnTo>
                  <a:pt x="221266" y="224023"/>
                </a:lnTo>
                <a:lnTo>
                  <a:pt x="215337" y="276922"/>
                </a:lnTo>
                <a:lnTo>
                  <a:pt x="209423" y="329818"/>
                </a:lnTo>
                <a:lnTo>
                  <a:pt x="157055" y="326751"/>
                </a:lnTo>
                <a:lnTo>
                  <a:pt x="104711" y="323659"/>
                </a:lnTo>
                <a:lnTo>
                  <a:pt x="52367" y="320567"/>
                </a:lnTo>
                <a:lnTo>
                  <a:pt x="0" y="317500"/>
                </a:lnTo>
                <a:lnTo>
                  <a:pt x="5914" y="264595"/>
                </a:lnTo>
                <a:lnTo>
                  <a:pt x="11843" y="211676"/>
                </a:lnTo>
                <a:lnTo>
                  <a:pt x="17779" y="158750"/>
                </a:lnTo>
                <a:lnTo>
                  <a:pt x="23716" y="105823"/>
                </a:lnTo>
                <a:lnTo>
                  <a:pt x="29645" y="52904"/>
                </a:lnTo>
                <a:lnTo>
                  <a:pt x="35559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36307" y="2432685"/>
            <a:ext cx="245110" cy="330200"/>
          </a:xfrm>
          <a:custGeom>
            <a:avLst/>
            <a:gdLst/>
            <a:ahLst/>
            <a:cxnLst/>
            <a:rect l="l" t="t" r="r" b="b"/>
            <a:pathLst>
              <a:path w="245109" h="330200">
                <a:moveTo>
                  <a:pt x="35560" y="0"/>
                </a:moveTo>
                <a:lnTo>
                  <a:pt x="87945" y="3049"/>
                </a:lnTo>
                <a:lnTo>
                  <a:pt x="140319" y="6111"/>
                </a:lnTo>
                <a:lnTo>
                  <a:pt x="192668" y="9197"/>
                </a:lnTo>
                <a:lnTo>
                  <a:pt x="244983" y="12318"/>
                </a:lnTo>
                <a:lnTo>
                  <a:pt x="239068" y="65215"/>
                </a:lnTo>
                <a:lnTo>
                  <a:pt x="233139" y="118114"/>
                </a:lnTo>
                <a:lnTo>
                  <a:pt x="227202" y="171021"/>
                </a:lnTo>
                <a:lnTo>
                  <a:pt x="221266" y="223938"/>
                </a:lnTo>
                <a:lnTo>
                  <a:pt x="215337" y="276869"/>
                </a:lnTo>
                <a:lnTo>
                  <a:pt x="209423" y="329818"/>
                </a:lnTo>
                <a:lnTo>
                  <a:pt x="157037" y="326697"/>
                </a:lnTo>
                <a:lnTo>
                  <a:pt x="104663" y="323611"/>
                </a:lnTo>
                <a:lnTo>
                  <a:pt x="52314" y="320549"/>
                </a:lnTo>
                <a:lnTo>
                  <a:pt x="0" y="317500"/>
                </a:lnTo>
                <a:lnTo>
                  <a:pt x="5914" y="264550"/>
                </a:lnTo>
                <a:lnTo>
                  <a:pt x="11843" y="211619"/>
                </a:lnTo>
                <a:lnTo>
                  <a:pt x="17780" y="158702"/>
                </a:lnTo>
                <a:lnTo>
                  <a:pt x="23716" y="105795"/>
                </a:lnTo>
                <a:lnTo>
                  <a:pt x="29645" y="52896"/>
                </a:lnTo>
                <a:lnTo>
                  <a:pt x="35560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9906" y="2064639"/>
            <a:ext cx="123189" cy="401955"/>
          </a:xfrm>
          <a:custGeom>
            <a:avLst/>
            <a:gdLst/>
            <a:ahLst/>
            <a:cxnLst/>
            <a:rect l="l" t="t" r="r" b="b"/>
            <a:pathLst>
              <a:path w="123189" h="401955">
                <a:moveTo>
                  <a:pt x="122624" y="0"/>
                </a:moveTo>
                <a:lnTo>
                  <a:pt x="89142" y="31025"/>
                </a:lnTo>
                <a:lnTo>
                  <a:pt x="62982" y="59705"/>
                </a:lnTo>
                <a:lnTo>
                  <a:pt x="32581" y="109982"/>
                </a:lnTo>
                <a:lnTo>
                  <a:pt x="18293" y="165782"/>
                </a:lnTo>
                <a:lnTo>
                  <a:pt x="7054" y="242062"/>
                </a:lnTo>
                <a:lnTo>
                  <a:pt x="2528" y="287307"/>
                </a:lnTo>
                <a:lnTo>
                  <a:pt x="0" y="351557"/>
                </a:lnTo>
                <a:lnTo>
                  <a:pt x="1974" y="370586"/>
                </a:lnTo>
                <a:lnTo>
                  <a:pt x="6284" y="383589"/>
                </a:lnTo>
                <a:lnTo>
                  <a:pt x="13309" y="393080"/>
                </a:lnTo>
                <a:lnTo>
                  <a:pt x="23048" y="399071"/>
                </a:lnTo>
                <a:lnTo>
                  <a:pt x="35502" y="401574"/>
                </a:lnTo>
                <a:lnTo>
                  <a:pt x="47555" y="400913"/>
                </a:lnTo>
                <a:lnTo>
                  <a:pt x="77212" y="365309"/>
                </a:lnTo>
                <a:lnTo>
                  <a:pt x="87828" y="306115"/>
                </a:lnTo>
                <a:lnTo>
                  <a:pt x="93160" y="262636"/>
                </a:lnTo>
                <a:lnTo>
                  <a:pt x="99089" y="210120"/>
                </a:lnTo>
                <a:lnTo>
                  <a:pt x="104994" y="157587"/>
                </a:lnTo>
                <a:lnTo>
                  <a:pt x="110881" y="105048"/>
                </a:lnTo>
                <a:lnTo>
                  <a:pt x="116756" y="52515"/>
                </a:lnTo>
                <a:lnTo>
                  <a:pt x="122624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63747" y="1906523"/>
            <a:ext cx="123189" cy="401955"/>
          </a:xfrm>
          <a:custGeom>
            <a:avLst/>
            <a:gdLst/>
            <a:ahLst/>
            <a:cxnLst/>
            <a:rect l="l" t="t" r="r" b="b"/>
            <a:pathLst>
              <a:path w="123189" h="401955">
                <a:moveTo>
                  <a:pt x="122733" y="0"/>
                </a:moveTo>
                <a:lnTo>
                  <a:pt x="89231" y="31025"/>
                </a:lnTo>
                <a:lnTo>
                  <a:pt x="63027" y="59705"/>
                </a:lnTo>
                <a:lnTo>
                  <a:pt x="32563" y="109981"/>
                </a:lnTo>
                <a:lnTo>
                  <a:pt x="18276" y="165782"/>
                </a:lnTo>
                <a:lnTo>
                  <a:pt x="7036" y="242062"/>
                </a:lnTo>
                <a:lnTo>
                  <a:pt x="2563" y="287307"/>
                </a:lnTo>
                <a:lnTo>
                  <a:pt x="0" y="351557"/>
                </a:lnTo>
                <a:lnTo>
                  <a:pt x="1956" y="370586"/>
                </a:lnTo>
                <a:lnTo>
                  <a:pt x="6338" y="383591"/>
                </a:lnTo>
                <a:lnTo>
                  <a:pt x="13386" y="393096"/>
                </a:lnTo>
                <a:lnTo>
                  <a:pt x="23102" y="399125"/>
                </a:lnTo>
                <a:lnTo>
                  <a:pt x="35484" y="401700"/>
                </a:lnTo>
                <a:lnTo>
                  <a:pt x="47555" y="400984"/>
                </a:lnTo>
                <a:lnTo>
                  <a:pt x="77196" y="365309"/>
                </a:lnTo>
                <a:lnTo>
                  <a:pt x="87864" y="306115"/>
                </a:lnTo>
                <a:lnTo>
                  <a:pt x="93269" y="262636"/>
                </a:lnTo>
                <a:lnTo>
                  <a:pt x="99138" y="210133"/>
                </a:lnTo>
                <a:lnTo>
                  <a:pt x="105012" y="157624"/>
                </a:lnTo>
                <a:lnTo>
                  <a:pt x="110899" y="105103"/>
                </a:lnTo>
                <a:lnTo>
                  <a:pt x="116804" y="52563"/>
                </a:lnTo>
                <a:lnTo>
                  <a:pt x="122733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0096" y="1298828"/>
            <a:ext cx="429259" cy="1293495"/>
          </a:xfrm>
          <a:custGeom>
            <a:avLst/>
            <a:gdLst/>
            <a:ahLst/>
            <a:cxnLst/>
            <a:rect l="l" t="t" r="r" b="b"/>
            <a:pathLst>
              <a:path w="429260" h="1293495">
                <a:moveTo>
                  <a:pt x="143255" y="0"/>
                </a:moveTo>
                <a:lnTo>
                  <a:pt x="143255" y="0"/>
                </a:lnTo>
                <a:lnTo>
                  <a:pt x="381380" y="13970"/>
                </a:lnTo>
                <a:lnTo>
                  <a:pt x="429005" y="16763"/>
                </a:lnTo>
                <a:lnTo>
                  <a:pt x="291480" y="1242425"/>
                </a:lnTo>
                <a:lnTo>
                  <a:pt x="285750" y="1293495"/>
                </a:lnTo>
                <a:lnTo>
                  <a:pt x="47625" y="1279524"/>
                </a:lnTo>
                <a:lnTo>
                  <a:pt x="0" y="1276731"/>
                </a:lnTo>
                <a:lnTo>
                  <a:pt x="137525" y="51069"/>
                </a:lnTo>
                <a:lnTo>
                  <a:pt x="143255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6569" y="1416938"/>
            <a:ext cx="755650" cy="1314450"/>
          </a:xfrm>
          <a:custGeom>
            <a:avLst/>
            <a:gdLst/>
            <a:ahLst/>
            <a:cxnLst/>
            <a:rect l="l" t="t" r="r" b="b"/>
            <a:pathLst>
              <a:path w="755650" h="1314450">
                <a:moveTo>
                  <a:pt x="597661" y="3428"/>
                </a:moveTo>
                <a:lnTo>
                  <a:pt x="661209" y="19050"/>
                </a:lnTo>
                <a:lnTo>
                  <a:pt x="709040" y="57531"/>
                </a:lnTo>
                <a:lnTo>
                  <a:pt x="740394" y="112950"/>
                </a:lnTo>
                <a:lnTo>
                  <a:pt x="754126" y="179705"/>
                </a:lnTo>
                <a:lnTo>
                  <a:pt x="755162" y="212518"/>
                </a:lnTo>
                <a:lnTo>
                  <a:pt x="754308" y="252903"/>
                </a:lnTo>
                <a:lnTo>
                  <a:pt x="751565" y="300872"/>
                </a:lnTo>
                <a:lnTo>
                  <a:pt x="746932" y="356436"/>
                </a:lnTo>
                <a:lnTo>
                  <a:pt x="740409" y="419608"/>
                </a:lnTo>
                <a:lnTo>
                  <a:pt x="734823" y="469308"/>
                </a:lnTo>
                <a:lnTo>
                  <a:pt x="729238" y="519011"/>
                </a:lnTo>
                <a:lnTo>
                  <a:pt x="723655" y="568715"/>
                </a:lnTo>
                <a:lnTo>
                  <a:pt x="718074" y="618421"/>
                </a:lnTo>
                <a:lnTo>
                  <a:pt x="712493" y="668128"/>
                </a:lnTo>
                <a:lnTo>
                  <a:pt x="706914" y="717836"/>
                </a:lnTo>
                <a:lnTo>
                  <a:pt x="701336" y="767546"/>
                </a:lnTo>
                <a:lnTo>
                  <a:pt x="695758" y="817255"/>
                </a:lnTo>
                <a:lnTo>
                  <a:pt x="690181" y="866965"/>
                </a:lnTo>
                <a:lnTo>
                  <a:pt x="684604" y="916675"/>
                </a:lnTo>
                <a:lnTo>
                  <a:pt x="679026" y="966384"/>
                </a:lnTo>
                <a:lnTo>
                  <a:pt x="673448" y="1016094"/>
                </a:lnTo>
                <a:lnTo>
                  <a:pt x="667869" y="1065802"/>
                </a:lnTo>
                <a:lnTo>
                  <a:pt x="662288" y="1115509"/>
                </a:lnTo>
                <a:lnTo>
                  <a:pt x="656707" y="1165215"/>
                </a:lnTo>
                <a:lnTo>
                  <a:pt x="651124" y="1214919"/>
                </a:lnTo>
                <a:lnTo>
                  <a:pt x="645539" y="1264622"/>
                </a:lnTo>
                <a:lnTo>
                  <a:pt x="639952" y="1314323"/>
                </a:lnTo>
                <a:lnTo>
                  <a:pt x="584479" y="1311108"/>
                </a:lnTo>
                <a:lnTo>
                  <a:pt x="529005" y="1307869"/>
                </a:lnTo>
                <a:lnTo>
                  <a:pt x="473532" y="1304612"/>
                </a:lnTo>
                <a:lnTo>
                  <a:pt x="418058" y="1301342"/>
                </a:lnTo>
                <a:lnTo>
                  <a:pt x="362584" y="1298066"/>
                </a:lnTo>
                <a:lnTo>
                  <a:pt x="368088" y="1248939"/>
                </a:lnTo>
                <a:lnTo>
                  <a:pt x="373591" y="1199811"/>
                </a:lnTo>
                <a:lnTo>
                  <a:pt x="379095" y="1150684"/>
                </a:lnTo>
                <a:lnTo>
                  <a:pt x="384599" y="1101557"/>
                </a:lnTo>
                <a:lnTo>
                  <a:pt x="390104" y="1052430"/>
                </a:lnTo>
                <a:lnTo>
                  <a:pt x="395609" y="1003304"/>
                </a:lnTo>
                <a:lnTo>
                  <a:pt x="401115" y="954179"/>
                </a:lnTo>
                <a:lnTo>
                  <a:pt x="406622" y="905055"/>
                </a:lnTo>
                <a:lnTo>
                  <a:pt x="412130" y="855932"/>
                </a:lnTo>
                <a:lnTo>
                  <a:pt x="417640" y="806810"/>
                </a:lnTo>
                <a:lnTo>
                  <a:pt x="423150" y="757689"/>
                </a:lnTo>
                <a:lnTo>
                  <a:pt x="428662" y="708570"/>
                </a:lnTo>
                <a:lnTo>
                  <a:pt x="434176" y="659453"/>
                </a:lnTo>
                <a:lnTo>
                  <a:pt x="439691" y="610337"/>
                </a:lnTo>
                <a:lnTo>
                  <a:pt x="445208" y="561222"/>
                </a:lnTo>
                <a:lnTo>
                  <a:pt x="450727" y="512110"/>
                </a:lnTo>
                <a:lnTo>
                  <a:pt x="456248" y="463000"/>
                </a:lnTo>
                <a:lnTo>
                  <a:pt x="461772" y="413893"/>
                </a:lnTo>
                <a:lnTo>
                  <a:pt x="468010" y="354387"/>
                </a:lnTo>
                <a:lnTo>
                  <a:pt x="472059" y="307705"/>
                </a:lnTo>
                <a:lnTo>
                  <a:pt x="473916" y="273857"/>
                </a:lnTo>
                <a:lnTo>
                  <a:pt x="473582" y="252857"/>
                </a:lnTo>
                <a:lnTo>
                  <a:pt x="470560" y="239924"/>
                </a:lnTo>
                <a:lnTo>
                  <a:pt x="464359" y="230457"/>
                </a:lnTo>
                <a:lnTo>
                  <a:pt x="454991" y="224442"/>
                </a:lnTo>
                <a:lnTo>
                  <a:pt x="442467" y="221869"/>
                </a:lnTo>
                <a:lnTo>
                  <a:pt x="428847" y="223176"/>
                </a:lnTo>
                <a:lnTo>
                  <a:pt x="401700" y="252984"/>
                </a:lnTo>
                <a:lnTo>
                  <a:pt x="389223" y="313594"/>
                </a:lnTo>
                <a:lnTo>
                  <a:pt x="382055" y="364819"/>
                </a:lnTo>
                <a:lnTo>
                  <a:pt x="374268" y="430022"/>
                </a:lnTo>
                <a:lnTo>
                  <a:pt x="368555" y="480784"/>
                </a:lnTo>
                <a:lnTo>
                  <a:pt x="362844" y="531547"/>
                </a:lnTo>
                <a:lnTo>
                  <a:pt x="357135" y="582309"/>
                </a:lnTo>
                <a:lnTo>
                  <a:pt x="351428" y="633072"/>
                </a:lnTo>
                <a:lnTo>
                  <a:pt x="345723" y="683835"/>
                </a:lnTo>
                <a:lnTo>
                  <a:pt x="340020" y="734597"/>
                </a:lnTo>
                <a:lnTo>
                  <a:pt x="334319" y="785360"/>
                </a:lnTo>
                <a:lnTo>
                  <a:pt x="328620" y="836123"/>
                </a:lnTo>
                <a:lnTo>
                  <a:pt x="322921" y="886885"/>
                </a:lnTo>
                <a:lnTo>
                  <a:pt x="317224" y="937648"/>
                </a:lnTo>
                <a:lnTo>
                  <a:pt x="311529" y="988411"/>
                </a:lnTo>
                <a:lnTo>
                  <a:pt x="305834" y="1039173"/>
                </a:lnTo>
                <a:lnTo>
                  <a:pt x="300140" y="1089936"/>
                </a:lnTo>
                <a:lnTo>
                  <a:pt x="294446" y="1140699"/>
                </a:lnTo>
                <a:lnTo>
                  <a:pt x="288753" y="1191461"/>
                </a:lnTo>
                <a:lnTo>
                  <a:pt x="283060" y="1242224"/>
                </a:lnTo>
                <a:lnTo>
                  <a:pt x="277367" y="1292987"/>
                </a:lnTo>
                <a:lnTo>
                  <a:pt x="221894" y="1289772"/>
                </a:lnTo>
                <a:lnTo>
                  <a:pt x="166420" y="1286533"/>
                </a:lnTo>
                <a:lnTo>
                  <a:pt x="110947" y="1283276"/>
                </a:lnTo>
                <a:lnTo>
                  <a:pt x="55473" y="1280006"/>
                </a:lnTo>
                <a:lnTo>
                  <a:pt x="0" y="1276731"/>
                </a:lnTo>
                <a:lnTo>
                  <a:pt x="5730" y="1225661"/>
                </a:lnTo>
                <a:lnTo>
                  <a:pt x="11460" y="1174592"/>
                </a:lnTo>
                <a:lnTo>
                  <a:pt x="137525" y="51069"/>
                </a:lnTo>
                <a:lnTo>
                  <a:pt x="143255" y="0"/>
                </a:lnTo>
                <a:lnTo>
                  <a:pt x="190255" y="2740"/>
                </a:lnTo>
                <a:lnTo>
                  <a:pt x="237273" y="5498"/>
                </a:lnTo>
                <a:lnTo>
                  <a:pt x="284305" y="8270"/>
                </a:lnTo>
                <a:lnTo>
                  <a:pt x="331347" y="11053"/>
                </a:lnTo>
                <a:lnTo>
                  <a:pt x="378397" y="13843"/>
                </a:lnTo>
                <a:lnTo>
                  <a:pt x="425450" y="16637"/>
                </a:lnTo>
                <a:lnTo>
                  <a:pt x="420953" y="45954"/>
                </a:lnTo>
                <a:lnTo>
                  <a:pt x="416432" y="75247"/>
                </a:lnTo>
                <a:lnTo>
                  <a:pt x="411912" y="104540"/>
                </a:lnTo>
                <a:lnTo>
                  <a:pt x="407415" y="133858"/>
                </a:lnTo>
                <a:lnTo>
                  <a:pt x="427061" y="101828"/>
                </a:lnTo>
                <a:lnTo>
                  <a:pt x="447897" y="74310"/>
                </a:lnTo>
                <a:lnTo>
                  <a:pt x="493140" y="32765"/>
                </a:lnTo>
                <a:lnTo>
                  <a:pt x="543020" y="9144"/>
                </a:lnTo>
                <a:lnTo>
                  <a:pt x="569757" y="4048"/>
                </a:lnTo>
                <a:lnTo>
                  <a:pt x="597661" y="3428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82589" y="1369822"/>
            <a:ext cx="704215" cy="1318260"/>
          </a:xfrm>
          <a:custGeom>
            <a:avLst/>
            <a:gdLst/>
            <a:ahLst/>
            <a:cxnLst/>
            <a:rect l="l" t="t" r="r" b="b"/>
            <a:pathLst>
              <a:path w="704214" h="1318260">
                <a:moveTo>
                  <a:pt x="432740" y="0"/>
                </a:moveTo>
                <a:lnTo>
                  <a:pt x="485959" y="5974"/>
                </a:lnTo>
                <a:lnTo>
                  <a:pt x="532997" y="17190"/>
                </a:lnTo>
                <a:lnTo>
                  <a:pt x="573860" y="33649"/>
                </a:lnTo>
                <a:lnTo>
                  <a:pt x="608553" y="55351"/>
                </a:lnTo>
                <a:lnTo>
                  <a:pt x="637083" y="82295"/>
                </a:lnTo>
                <a:lnTo>
                  <a:pt x="665091" y="121036"/>
                </a:lnTo>
                <a:lnTo>
                  <a:pt x="685502" y="163337"/>
                </a:lnTo>
                <a:lnTo>
                  <a:pt x="698341" y="209186"/>
                </a:lnTo>
                <a:lnTo>
                  <a:pt x="703631" y="258572"/>
                </a:lnTo>
                <a:lnTo>
                  <a:pt x="703792" y="287497"/>
                </a:lnTo>
                <a:lnTo>
                  <a:pt x="702750" y="323123"/>
                </a:lnTo>
                <a:lnTo>
                  <a:pt x="700506" y="365446"/>
                </a:lnTo>
                <a:lnTo>
                  <a:pt x="697059" y="414464"/>
                </a:lnTo>
                <a:lnTo>
                  <a:pt x="692410" y="470173"/>
                </a:lnTo>
                <a:lnTo>
                  <a:pt x="686558" y="532570"/>
                </a:lnTo>
                <a:lnTo>
                  <a:pt x="679503" y="601653"/>
                </a:lnTo>
                <a:lnTo>
                  <a:pt x="671246" y="677417"/>
                </a:lnTo>
                <a:lnTo>
                  <a:pt x="665707" y="726713"/>
                </a:lnTo>
                <a:lnTo>
                  <a:pt x="660168" y="776009"/>
                </a:lnTo>
                <a:lnTo>
                  <a:pt x="604776" y="1268964"/>
                </a:lnTo>
                <a:lnTo>
                  <a:pt x="599237" y="1318260"/>
                </a:lnTo>
                <a:lnTo>
                  <a:pt x="545288" y="1315072"/>
                </a:lnTo>
                <a:lnTo>
                  <a:pt x="491338" y="1311903"/>
                </a:lnTo>
                <a:lnTo>
                  <a:pt x="437389" y="1308741"/>
                </a:lnTo>
                <a:lnTo>
                  <a:pt x="383439" y="1305572"/>
                </a:lnTo>
                <a:lnTo>
                  <a:pt x="329489" y="1302385"/>
                </a:lnTo>
                <a:lnTo>
                  <a:pt x="332652" y="1273925"/>
                </a:lnTo>
                <a:lnTo>
                  <a:pt x="335839" y="1245489"/>
                </a:lnTo>
                <a:lnTo>
                  <a:pt x="339026" y="1217052"/>
                </a:lnTo>
                <a:lnTo>
                  <a:pt x="342189" y="1188592"/>
                </a:lnTo>
                <a:lnTo>
                  <a:pt x="324947" y="1219854"/>
                </a:lnTo>
                <a:lnTo>
                  <a:pt x="306359" y="1246759"/>
                </a:lnTo>
                <a:lnTo>
                  <a:pt x="265100" y="1287399"/>
                </a:lnTo>
                <a:lnTo>
                  <a:pt x="218158" y="1310449"/>
                </a:lnTo>
                <a:lnTo>
                  <a:pt x="165405" y="1315974"/>
                </a:lnTo>
                <a:lnTo>
                  <a:pt x="130183" y="1310276"/>
                </a:lnTo>
                <a:lnTo>
                  <a:pt x="66643" y="1277737"/>
                </a:lnTo>
                <a:lnTo>
                  <a:pt x="38278" y="1250823"/>
                </a:lnTo>
                <a:lnTo>
                  <a:pt x="6983" y="1180993"/>
                </a:lnTo>
                <a:lnTo>
                  <a:pt x="450" y="1130167"/>
                </a:lnTo>
                <a:lnTo>
                  <a:pt x="0" y="1068735"/>
                </a:lnTo>
                <a:lnTo>
                  <a:pt x="5639" y="996695"/>
                </a:lnTo>
                <a:lnTo>
                  <a:pt x="11545" y="944197"/>
                </a:lnTo>
                <a:lnTo>
                  <a:pt x="17450" y="891793"/>
                </a:lnTo>
                <a:lnTo>
                  <a:pt x="26852" y="825924"/>
                </a:lnTo>
                <a:lnTo>
                  <a:pt x="39040" y="771747"/>
                </a:lnTo>
                <a:lnTo>
                  <a:pt x="53991" y="729237"/>
                </a:lnTo>
                <a:lnTo>
                  <a:pt x="96803" y="672605"/>
                </a:lnTo>
                <a:lnTo>
                  <a:pt x="134084" y="645398"/>
                </a:lnTo>
                <a:lnTo>
                  <a:pt x="183533" y="616737"/>
                </a:lnTo>
                <a:lnTo>
                  <a:pt x="245161" y="586613"/>
                </a:lnTo>
                <a:lnTo>
                  <a:pt x="309453" y="555682"/>
                </a:lnTo>
                <a:lnTo>
                  <a:pt x="357159" y="529955"/>
                </a:lnTo>
                <a:lnTo>
                  <a:pt x="402768" y="494156"/>
                </a:lnTo>
                <a:lnTo>
                  <a:pt x="414468" y="455088"/>
                </a:lnTo>
                <a:lnTo>
                  <a:pt x="424358" y="388874"/>
                </a:lnTo>
                <a:lnTo>
                  <a:pt x="428813" y="343177"/>
                </a:lnTo>
                <a:lnTo>
                  <a:pt x="430946" y="306101"/>
                </a:lnTo>
                <a:lnTo>
                  <a:pt x="430770" y="277645"/>
                </a:lnTo>
                <a:lnTo>
                  <a:pt x="416675" y="234283"/>
                </a:lnTo>
                <a:lnTo>
                  <a:pt x="396291" y="225425"/>
                </a:lnTo>
                <a:lnTo>
                  <a:pt x="383413" y="226310"/>
                </a:lnTo>
                <a:lnTo>
                  <a:pt x="353445" y="266588"/>
                </a:lnTo>
                <a:lnTo>
                  <a:pt x="342586" y="332501"/>
                </a:lnTo>
                <a:lnTo>
                  <a:pt x="336728" y="380745"/>
                </a:lnTo>
                <a:lnTo>
                  <a:pt x="332994" y="414252"/>
                </a:lnTo>
                <a:lnTo>
                  <a:pt x="329235" y="447722"/>
                </a:lnTo>
                <a:lnTo>
                  <a:pt x="325477" y="481169"/>
                </a:lnTo>
                <a:lnTo>
                  <a:pt x="321742" y="514603"/>
                </a:lnTo>
                <a:lnTo>
                  <a:pt x="269698" y="511494"/>
                </a:lnTo>
                <a:lnTo>
                  <a:pt x="217653" y="508408"/>
                </a:lnTo>
                <a:lnTo>
                  <a:pt x="165609" y="505341"/>
                </a:lnTo>
                <a:lnTo>
                  <a:pt x="113564" y="502286"/>
                </a:lnTo>
                <a:lnTo>
                  <a:pt x="61519" y="499237"/>
                </a:lnTo>
                <a:lnTo>
                  <a:pt x="63901" y="477807"/>
                </a:lnTo>
                <a:lnTo>
                  <a:pt x="68663" y="434996"/>
                </a:lnTo>
                <a:lnTo>
                  <a:pt x="78406" y="357129"/>
                </a:lnTo>
                <a:lnTo>
                  <a:pt x="87085" y="306166"/>
                </a:lnTo>
                <a:lnTo>
                  <a:pt x="97086" y="260751"/>
                </a:lnTo>
                <a:lnTo>
                  <a:pt x="108417" y="220883"/>
                </a:lnTo>
                <a:lnTo>
                  <a:pt x="140702" y="148466"/>
                </a:lnTo>
                <a:lnTo>
                  <a:pt x="166215" y="113061"/>
                </a:lnTo>
                <a:lnTo>
                  <a:pt x="197610" y="80371"/>
                </a:lnTo>
                <a:lnTo>
                  <a:pt x="234874" y="50418"/>
                </a:lnTo>
                <a:lnTo>
                  <a:pt x="277382" y="25771"/>
                </a:lnTo>
                <a:lnTo>
                  <a:pt x="324520" y="9159"/>
                </a:lnTo>
                <a:lnTo>
                  <a:pt x="376303" y="573"/>
                </a:lnTo>
                <a:lnTo>
                  <a:pt x="432740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6518" y="1313876"/>
            <a:ext cx="659765" cy="1325245"/>
          </a:xfrm>
          <a:custGeom>
            <a:avLst/>
            <a:gdLst/>
            <a:ahLst/>
            <a:cxnLst/>
            <a:rect l="l" t="t" r="r" b="b"/>
            <a:pathLst>
              <a:path w="659764" h="1325245">
                <a:moveTo>
                  <a:pt x="390248" y="192"/>
                </a:moveTo>
                <a:lnTo>
                  <a:pt x="433660" y="4766"/>
                </a:lnTo>
                <a:lnTo>
                  <a:pt x="473227" y="13162"/>
                </a:lnTo>
                <a:lnTo>
                  <a:pt x="540870" y="41467"/>
                </a:lnTo>
                <a:lnTo>
                  <a:pt x="592766" y="82170"/>
                </a:lnTo>
                <a:lnTo>
                  <a:pt x="628754" y="132399"/>
                </a:lnTo>
                <a:lnTo>
                  <a:pt x="650392" y="184961"/>
                </a:lnTo>
                <a:lnTo>
                  <a:pt x="658980" y="232856"/>
                </a:lnTo>
                <a:lnTo>
                  <a:pt x="659238" y="258861"/>
                </a:lnTo>
                <a:lnTo>
                  <a:pt x="657901" y="291165"/>
                </a:lnTo>
                <a:lnTo>
                  <a:pt x="654944" y="329779"/>
                </a:lnTo>
                <a:lnTo>
                  <a:pt x="650344" y="374715"/>
                </a:lnTo>
                <a:lnTo>
                  <a:pt x="648249" y="393269"/>
                </a:lnTo>
                <a:lnTo>
                  <a:pt x="646153" y="411799"/>
                </a:lnTo>
                <a:lnTo>
                  <a:pt x="644058" y="430329"/>
                </a:lnTo>
                <a:lnTo>
                  <a:pt x="641962" y="448883"/>
                </a:lnTo>
                <a:lnTo>
                  <a:pt x="592813" y="445987"/>
                </a:lnTo>
                <a:lnTo>
                  <a:pt x="543664" y="443092"/>
                </a:lnTo>
                <a:lnTo>
                  <a:pt x="494515" y="440196"/>
                </a:lnTo>
                <a:lnTo>
                  <a:pt x="445366" y="437301"/>
                </a:lnTo>
                <a:lnTo>
                  <a:pt x="396217" y="434405"/>
                </a:lnTo>
                <a:lnTo>
                  <a:pt x="398142" y="417069"/>
                </a:lnTo>
                <a:lnTo>
                  <a:pt x="400091" y="399734"/>
                </a:lnTo>
                <a:lnTo>
                  <a:pt x="402039" y="382398"/>
                </a:lnTo>
                <a:lnTo>
                  <a:pt x="408012" y="324871"/>
                </a:lnTo>
                <a:lnTo>
                  <a:pt x="410679" y="268587"/>
                </a:lnTo>
                <a:lnTo>
                  <a:pt x="388831" y="229127"/>
                </a:lnTo>
                <a:lnTo>
                  <a:pt x="375897" y="226887"/>
                </a:lnTo>
                <a:lnTo>
                  <a:pt x="364828" y="227603"/>
                </a:lnTo>
                <a:lnTo>
                  <a:pt x="331957" y="258325"/>
                </a:lnTo>
                <a:lnTo>
                  <a:pt x="319509" y="310707"/>
                </a:lnTo>
                <a:lnTo>
                  <a:pt x="315223" y="361666"/>
                </a:lnTo>
                <a:lnTo>
                  <a:pt x="314866" y="381359"/>
                </a:lnTo>
                <a:lnTo>
                  <a:pt x="315699" y="397194"/>
                </a:lnTo>
                <a:lnTo>
                  <a:pt x="332612" y="442610"/>
                </a:lnTo>
                <a:lnTo>
                  <a:pt x="360298" y="478684"/>
                </a:lnTo>
                <a:lnTo>
                  <a:pt x="414920" y="529826"/>
                </a:lnTo>
                <a:lnTo>
                  <a:pt x="453113" y="561659"/>
                </a:lnTo>
                <a:lnTo>
                  <a:pt x="503788" y="605710"/>
                </a:lnTo>
                <a:lnTo>
                  <a:pt x="544188" y="647940"/>
                </a:lnTo>
                <a:lnTo>
                  <a:pt x="574325" y="688336"/>
                </a:lnTo>
                <a:lnTo>
                  <a:pt x="594210" y="726886"/>
                </a:lnTo>
                <a:lnTo>
                  <a:pt x="606162" y="768588"/>
                </a:lnTo>
                <a:lnTo>
                  <a:pt x="612482" y="818278"/>
                </a:lnTo>
                <a:lnTo>
                  <a:pt x="613159" y="875994"/>
                </a:lnTo>
                <a:lnTo>
                  <a:pt x="608180" y="941770"/>
                </a:lnTo>
                <a:lnTo>
                  <a:pt x="600362" y="1000977"/>
                </a:lnTo>
                <a:lnTo>
                  <a:pt x="590928" y="1053936"/>
                </a:lnTo>
                <a:lnTo>
                  <a:pt x="579879" y="1100647"/>
                </a:lnTo>
                <a:lnTo>
                  <a:pt x="567215" y="1141109"/>
                </a:lnTo>
                <a:lnTo>
                  <a:pt x="531889" y="1211736"/>
                </a:lnTo>
                <a:lnTo>
                  <a:pt x="506485" y="1243268"/>
                </a:lnTo>
                <a:lnTo>
                  <a:pt x="476747" y="1269942"/>
                </a:lnTo>
                <a:lnTo>
                  <a:pt x="442699" y="1291782"/>
                </a:lnTo>
                <a:lnTo>
                  <a:pt x="405054" y="1308429"/>
                </a:lnTo>
                <a:lnTo>
                  <a:pt x="364515" y="1319516"/>
                </a:lnTo>
                <a:lnTo>
                  <a:pt x="321095" y="1325054"/>
                </a:lnTo>
                <a:lnTo>
                  <a:pt x="274805" y="1325056"/>
                </a:lnTo>
                <a:lnTo>
                  <a:pt x="224178" y="1319149"/>
                </a:lnTo>
                <a:lnTo>
                  <a:pt x="178015" y="1307705"/>
                </a:lnTo>
                <a:lnTo>
                  <a:pt x="136306" y="1290712"/>
                </a:lnTo>
                <a:lnTo>
                  <a:pt x="99037" y="1268160"/>
                </a:lnTo>
                <a:lnTo>
                  <a:pt x="67228" y="1241018"/>
                </a:lnTo>
                <a:lnTo>
                  <a:pt x="41728" y="1210089"/>
                </a:lnTo>
                <a:lnTo>
                  <a:pt x="22563" y="1175398"/>
                </a:lnTo>
                <a:lnTo>
                  <a:pt x="9756" y="1136969"/>
                </a:lnTo>
                <a:lnTo>
                  <a:pt x="285" y="1059932"/>
                </a:lnTo>
                <a:lnTo>
                  <a:pt x="0" y="1011888"/>
                </a:lnTo>
                <a:lnTo>
                  <a:pt x="2689" y="957511"/>
                </a:lnTo>
                <a:lnTo>
                  <a:pt x="8359" y="896812"/>
                </a:lnTo>
                <a:lnTo>
                  <a:pt x="13503" y="850574"/>
                </a:lnTo>
                <a:lnTo>
                  <a:pt x="64428" y="838113"/>
                </a:lnTo>
                <a:lnTo>
                  <a:pt x="113615" y="841008"/>
                </a:lnTo>
                <a:lnTo>
                  <a:pt x="162783" y="843904"/>
                </a:lnTo>
                <a:lnTo>
                  <a:pt x="211939" y="846799"/>
                </a:lnTo>
                <a:lnTo>
                  <a:pt x="261089" y="849695"/>
                </a:lnTo>
                <a:lnTo>
                  <a:pt x="258823" y="869888"/>
                </a:lnTo>
                <a:lnTo>
                  <a:pt x="256581" y="890081"/>
                </a:lnTo>
                <a:lnTo>
                  <a:pt x="254338" y="910274"/>
                </a:lnTo>
                <a:lnTo>
                  <a:pt x="252072" y="930467"/>
                </a:lnTo>
                <a:lnTo>
                  <a:pt x="247357" y="977445"/>
                </a:lnTo>
                <a:lnTo>
                  <a:pt x="244833" y="1015493"/>
                </a:lnTo>
                <a:lnTo>
                  <a:pt x="246357" y="1064706"/>
                </a:lnTo>
                <a:lnTo>
                  <a:pt x="279631" y="1097726"/>
                </a:lnTo>
                <a:lnTo>
                  <a:pt x="293419" y="1097226"/>
                </a:lnTo>
                <a:lnTo>
                  <a:pt x="329687" y="1066534"/>
                </a:lnTo>
                <a:lnTo>
                  <a:pt x="340407" y="1023342"/>
                </a:lnTo>
                <a:lnTo>
                  <a:pt x="348243" y="951573"/>
                </a:lnTo>
                <a:lnTo>
                  <a:pt x="349100" y="918497"/>
                </a:lnTo>
                <a:lnTo>
                  <a:pt x="347100" y="893851"/>
                </a:lnTo>
                <a:lnTo>
                  <a:pt x="328191" y="859512"/>
                </a:lnTo>
                <a:lnTo>
                  <a:pt x="299173" y="829137"/>
                </a:lnTo>
                <a:lnTo>
                  <a:pt x="255178" y="786499"/>
                </a:lnTo>
                <a:lnTo>
                  <a:pt x="196192" y="731585"/>
                </a:lnTo>
                <a:lnTo>
                  <a:pt x="155411" y="691152"/>
                </a:lnTo>
                <a:lnTo>
                  <a:pt x="122073" y="652603"/>
                </a:lnTo>
                <a:lnTo>
                  <a:pt x="96184" y="615932"/>
                </a:lnTo>
                <a:lnTo>
                  <a:pt x="77751" y="581132"/>
                </a:lnTo>
                <a:lnTo>
                  <a:pt x="59705" y="506454"/>
                </a:lnTo>
                <a:lnTo>
                  <a:pt x="56381" y="461234"/>
                </a:lnTo>
                <a:lnTo>
                  <a:pt x="56796" y="412537"/>
                </a:lnTo>
                <a:lnTo>
                  <a:pt x="60937" y="360364"/>
                </a:lnTo>
                <a:lnTo>
                  <a:pt x="68588" y="302465"/>
                </a:lnTo>
                <a:lnTo>
                  <a:pt x="77823" y="251138"/>
                </a:lnTo>
                <a:lnTo>
                  <a:pt x="88643" y="206370"/>
                </a:lnTo>
                <a:lnTo>
                  <a:pt x="101049" y="168149"/>
                </a:lnTo>
                <a:lnTo>
                  <a:pt x="135857" y="103245"/>
                </a:lnTo>
                <a:lnTo>
                  <a:pt x="161188" y="74455"/>
                </a:lnTo>
                <a:lnTo>
                  <a:pt x="191067" y="50095"/>
                </a:lnTo>
                <a:lnTo>
                  <a:pt x="225529" y="30164"/>
                </a:lnTo>
                <a:lnTo>
                  <a:pt x="263339" y="14997"/>
                </a:lnTo>
                <a:lnTo>
                  <a:pt x="303412" y="4939"/>
                </a:lnTo>
                <a:lnTo>
                  <a:pt x="345723" y="0"/>
                </a:lnTo>
                <a:lnTo>
                  <a:pt x="390248" y="192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6527" y="1211707"/>
            <a:ext cx="704215" cy="1318260"/>
          </a:xfrm>
          <a:custGeom>
            <a:avLst/>
            <a:gdLst/>
            <a:ahLst/>
            <a:cxnLst/>
            <a:rect l="l" t="t" r="r" b="b"/>
            <a:pathLst>
              <a:path w="704214" h="1318260">
                <a:moveTo>
                  <a:pt x="432626" y="0"/>
                </a:moveTo>
                <a:lnTo>
                  <a:pt x="485845" y="5974"/>
                </a:lnTo>
                <a:lnTo>
                  <a:pt x="532882" y="17190"/>
                </a:lnTo>
                <a:lnTo>
                  <a:pt x="573745" y="33649"/>
                </a:lnTo>
                <a:lnTo>
                  <a:pt x="608438" y="55351"/>
                </a:lnTo>
                <a:lnTo>
                  <a:pt x="636969" y="82295"/>
                </a:lnTo>
                <a:lnTo>
                  <a:pt x="664996" y="121036"/>
                </a:lnTo>
                <a:lnTo>
                  <a:pt x="685451" y="163337"/>
                </a:lnTo>
                <a:lnTo>
                  <a:pt x="698333" y="209186"/>
                </a:lnTo>
                <a:lnTo>
                  <a:pt x="703644" y="258571"/>
                </a:lnTo>
                <a:lnTo>
                  <a:pt x="703799" y="287497"/>
                </a:lnTo>
                <a:lnTo>
                  <a:pt x="702743" y="323125"/>
                </a:lnTo>
                <a:lnTo>
                  <a:pt x="700478" y="365453"/>
                </a:lnTo>
                <a:lnTo>
                  <a:pt x="697008" y="414480"/>
                </a:lnTo>
                <a:lnTo>
                  <a:pt x="692335" y="470204"/>
                </a:lnTo>
                <a:lnTo>
                  <a:pt x="686463" y="532624"/>
                </a:lnTo>
                <a:lnTo>
                  <a:pt x="679394" y="601738"/>
                </a:lnTo>
                <a:lnTo>
                  <a:pt x="671132" y="677544"/>
                </a:lnTo>
                <a:lnTo>
                  <a:pt x="665592" y="726813"/>
                </a:lnTo>
                <a:lnTo>
                  <a:pt x="660054" y="776086"/>
                </a:lnTo>
                <a:lnTo>
                  <a:pt x="654516" y="825362"/>
                </a:lnTo>
                <a:lnTo>
                  <a:pt x="648979" y="874642"/>
                </a:lnTo>
                <a:lnTo>
                  <a:pt x="643443" y="923925"/>
                </a:lnTo>
                <a:lnTo>
                  <a:pt x="637909" y="973211"/>
                </a:lnTo>
                <a:lnTo>
                  <a:pt x="632377" y="1022499"/>
                </a:lnTo>
                <a:lnTo>
                  <a:pt x="626848" y="1071789"/>
                </a:lnTo>
                <a:lnTo>
                  <a:pt x="621321" y="1121081"/>
                </a:lnTo>
                <a:lnTo>
                  <a:pt x="615798" y="1170374"/>
                </a:lnTo>
                <a:lnTo>
                  <a:pt x="610278" y="1219669"/>
                </a:lnTo>
                <a:lnTo>
                  <a:pt x="604762" y="1268964"/>
                </a:lnTo>
                <a:lnTo>
                  <a:pt x="599250" y="1318259"/>
                </a:lnTo>
                <a:lnTo>
                  <a:pt x="545238" y="1315072"/>
                </a:lnTo>
                <a:lnTo>
                  <a:pt x="491251" y="1311903"/>
                </a:lnTo>
                <a:lnTo>
                  <a:pt x="437282" y="1308741"/>
                </a:lnTo>
                <a:lnTo>
                  <a:pt x="383325" y="1305572"/>
                </a:lnTo>
                <a:lnTo>
                  <a:pt x="329375" y="1302384"/>
                </a:lnTo>
                <a:lnTo>
                  <a:pt x="332538" y="1273925"/>
                </a:lnTo>
                <a:lnTo>
                  <a:pt x="335725" y="1245489"/>
                </a:lnTo>
                <a:lnTo>
                  <a:pt x="338911" y="1217052"/>
                </a:lnTo>
                <a:lnTo>
                  <a:pt x="342075" y="1188592"/>
                </a:lnTo>
                <a:lnTo>
                  <a:pt x="324886" y="1219908"/>
                </a:lnTo>
                <a:lnTo>
                  <a:pt x="306292" y="1246806"/>
                </a:lnTo>
                <a:lnTo>
                  <a:pt x="264986" y="1287398"/>
                </a:lnTo>
                <a:lnTo>
                  <a:pt x="218107" y="1310449"/>
                </a:lnTo>
                <a:lnTo>
                  <a:pt x="165418" y="1315973"/>
                </a:lnTo>
                <a:lnTo>
                  <a:pt x="130177" y="1310330"/>
                </a:lnTo>
                <a:lnTo>
                  <a:pt x="66602" y="1277754"/>
                </a:lnTo>
                <a:lnTo>
                  <a:pt x="38291" y="1250822"/>
                </a:lnTo>
                <a:lnTo>
                  <a:pt x="6941" y="1180993"/>
                </a:lnTo>
                <a:lnTo>
                  <a:pt x="425" y="1130167"/>
                </a:lnTo>
                <a:lnTo>
                  <a:pt x="0" y="1068735"/>
                </a:lnTo>
                <a:lnTo>
                  <a:pt x="5652" y="996695"/>
                </a:lnTo>
                <a:lnTo>
                  <a:pt x="11446" y="944197"/>
                </a:lnTo>
                <a:lnTo>
                  <a:pt x="17336" y="891793"/>
                </a:lnTo>
                <a:lnTo>
                  <a:pt x="26791" y="825924"/>
                </a:lnTo>
                <a:lnTo>
                  <a:pt x="38973" y="771747"/>
                </a:lnTo>
                <a:lnTo>
                  <a:pt x="53894" y="729237"/>
                </a:lnTo>
                <a:lnTo>
                  <a:pt x="96709" y="672605"/>
                </a:lnTo>
                <a:lnTo>
                  <a:pt x="134033" y="645398"/>
                </a:lnTo>
                <a:lnTo>
                  <a:pt x="183525" y="616737"/>
                </a:lnTo>
                <a:lnTo>
                  <a:pt x="245174" y="586613"/>
                </a:lnTo>
                <a:lnTo>
                  <a:pt x="309394" y="555682"/>
                </a:lnTo>
                <a:lnTo>
                  <a:pt x="357076" y="529955"/>
                </a:lnTo>
                <a:lnTo>
                  <a:pt x="402781" y="494156"/>
                </a:lnTo>
                <a:lnTo>
                  <a:pt x="414417" y="455136"/>
                </a:lnTo>
                <a:lnTo>
                  <a:pt x="424244" y="388873"/>
                </a:lnTo>
                <a:lnTo>
                  <a:pt x="428698" y="343179"/>
                </a:lnTo>
                <a:lnTo>
                  <a:pt x="430832" y="306117"/>
                </a:lnTo>
                <a:lnTo>
                  <a:pt x="430655" y="277699"/>
                </a:lnTo>
                <a:lnTo>
                  <a:pt x="416576" y="234314"/>
                </a:lnTo>
                <a:lnTo>
                  <a:pt x="396304" y="225551"/>
                </a:lnTo>
                <a:lnTo>
                  <a:pt x="383351" y="226363"/>
                </a:lnTo>
                <a:lnTo>
                  <a:pt x="353330" y="266590"/>
                </a:lnTo>
                <a:lnTo>
                  <a:pt x="342471" y="332555"/>
                </a:lnTo>
                <a:lnTo>
                  <a:pt x="336614" y="380872"/>
                </a:lnTo>
                <a:lnTo>
                  <a:pt x="332897" y="414305"/>
                </a:lnTo>
                <a:lnTo>
                  <a:pt x="329168" y="447738"/>
                </a:lnTo>
                <a:lnTo>
                  <a:pt x="325416" y="481171"/>
                </a:lnTo>
                <a:lnTo>
                  <a:pt x="321628" y="514603"/>
                </a:lnTo>
                <a:lnTo>
                  <a:pt x="269583" y="511494"/>
                </a:lnTo>
                <a:lnTo>
                  <a:pt x="217538" y="508408"/>
                </a:lnTo>
                <a:lnTo>
                  <a:pt x="165494" y="505341"/>
                </a:lnTo>
                <a:lnTo>
                  <a:pt x="113449" y="502286"/>
                </a:lnTo>
                <a:lnTo>
                  <a:pt x="61405" y="499237"/>
                </a:lnTo>
                <a:lnTo>
                  <a:pt x="63788" y="477825"/>
                </a:lnTo>
                <a:lnTo>
                  <a:pt x="68602" y="435050"/>
                </a:lnTo>
                <a:lnTo>
                  <a:pt x="78356" y="357129"/>
                </a:lnTo>
                <a:lnTo>
                  <a:pt x="86998" y="306166"/>
                </a:lnTo>
                <a:lnTo>
                  <a:pt x="96980" y="260751"/>
                </a:lnTo>
                <a:lnTo>
                  <a:pt x="108303" y="220883"/>
                </a:lnTo>
                <a:lnTo>
                  <a:pt x="140641" y="148466"/>
                </a:lnTo>
                <a:lnTo>
                  <a:pt x="166148" y="113061"/>
                </a:lnTo>
                <a:lnTo>
                  <a:pt x="197513" y="80371"/>
                </a:lnTo>
                <a:lnTo>
                  <a:pt x="234760" y="50418"/>
                </a:lnTo>
                <a:lnTo>
                  <a:pt x="277267" y="25771"/>
                </a:lnTo>
                <a:lnTo>
                  <a:pt x="324406" y="9159"/>
                </a:lnTo>
                <a:lnTo>
                  <a:pt x="376188" y="573"/>
                </a:lnTo>
                <a:lnTo>
                  <a:pt x="432626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9634" y="1089405"/>
            <a:ext cx="467995" cy="1468755"/>
          </a:xfrm>
          <a:custGeom>
            <a:avLst/>
            <a:gdLst/>
            <a:ahLst/>
            <a:cxnLst/>
            <a:rect l="l" t="t" r="r" b="b"/>
            <a:pathLst>
              <a:path w="467995" h="1468755">
                <a:moveTo>
                  <a:pt x="137540" y="0"/>
                </a:moveTo>
                <a:lnTo>
                  <a:pt x="193166" y="3275"/>
                </a:lnTo>
                <a:lnTo>
                  <a:pt x="248792" y="6545"/>
                </a:lnTo>
                <a:lnTo>
                  <a:pt x="304418" y="9802"/>
                </a:lnTo>
                <a:lnTo>
                  <a:pt x="360044" y="13041"/>
                </a:lnTo>
                <a:lnTo>
                  <a:pt x="415670" y="16256"/>
                </a:lnTo>
                <a:lnTo>
                  <a:pt x="410031" y="66548"/>
                </a:lnTo>
                <a:lnTo>
                  <a:pt x="404367" y="116839"/>
                </a:lnTo>
                <a:lnTo>
                  <a:pt x="398704" y="167131"/>
                </a:lnTo>
                <a:lnTo>
                  <a:pt x="393064" y="217424"/>
                </a:lnTo>
                <a:lnTo>
                  <a:pt x="411809" y="218493"/>
                </a:lnTo>
                <a:lnTo>
                  <a:pt x="430529" y="219598"/>
                </a:lnTo>
                <a:lnTo>
                  <a:pt x="449250" y="220727"/>
                </a:lnTo>
                <a:lnTo>
                  <a:pt x="467994" y="221869"/>
                </a:lnTo>
                <a:lnTo>
                  <a:pt x="462299" y="272351"/>
                </a:lnTo>
                <a:lnTo>
                  <a:pt x="456628" y="322834"/>
                </a:lnTo>
                <a:lnTo>
                  <a:pt x="450957" y="373316"/>
                </a:lnTo>
                <a:lnTo>
                  <a:pt x="445262" y="423799"/>
                </a:lnTo>
                <a:lnTo>
                  <a:pt x="426573" y="422731"/>
                </a:lnTo>
                <a:lnTo>
                  <a:pt x="407860" y="421640"/>
                </a:lnTo>
                <a:lnTo>
                  <a:pt x="389147" y="420548"/>
                </a:lnTo>
                <a:lnTo>
                  <a:pt x="364963" y="468276"/>
                </a:lnTo>
                <a:lnTo>
                  <a:pt x="359471" y="517071"/>
                </a:lnTo>
                <a:lnTo>
                  <a:pt x="353983" y="565866"/>
                </a:lnTo>
                <a:lnTo>
                  <a:pt x="348497" y="614661"/>
                </a:lnTo>
                <a:lnTo>
                  <a:pt x="343015" y="663457"/>
                </a:lnTo>
                <a:lnTo>
                  <a:pt x="337535" y="712252"/>
                </a:lnTo>
                <a:lnTo>
                  <a:pt x="332057" y="761047"/>
                </a:lnTo>
                <a:lnTo>
                  <a:pt x="326581" y="809842"/>
                </a:lnTo>
                <a:lnTo>
                  <a:pt x="321107" y="858637"/>
                </a:lnTo>
                <a:lnTo>
                  <a:pt x="315634" y="907433"/>
                </a:lnTo>
                <a:lnTo>
                  <a:pt x="310162" y="956228"/>
                </a:lnTo>
                <a:lnTo>
                  <a:pt x="304691" y="1005023"/>
                </a:lnTo>
                <a:lnTo>
                  <a:pt x="299221" y="1053818"/>
                </a:lnTo>
                <a:lnTo>
                  <a:pt x="293750" y="1102614"/>
                </a:lnTo>
                <a:lnTo>
                  <a:pt x="288059" y="1158644"/>
                </a:lnTo>
                <a:lnTo>
                  <a:pt x="285083" y="1200816"/>
                </a:lnTo>
                <a:lnTo>
                  <a:pt x="284821" y="1229129"/>
                </a:lnTo>
                <a:lnTo>
                  <a:pt x="287274" y="1243584"/>
                </a:lnTo>
                <a:lnTo>
                  <a:pt x="294868" y="1250398"/>
                </a:lnTo>
                <a:lnTo>
                  <a:pt x="310022" y="1255807"/>
                </a:lnTo>
                <a:lnTo>
                  <a:pt x="332726" y="1259836"/>
                </a:lnTo>
                <a:lnTo>
                  <a:pt x="362965" y="1262507"/>
                </a:lnTo>
                <a:lnTo>
                  <a:pt x="357157" y="1314017"/>
                </a:lnTo>
                <a:lnTo>
                  <a:pt x="351361" y="1365504"/>
                </a:lnTo>
                <a:lnTo>
                  <a:pt x="345588" y="1416990"/>
                </a:lnTo>
                <a:lnTo>
                  <a:pt x="339851" y="1468501"/>
                </a:lnTo>
                <a:lnTo>
                  <a:pt x="311848" y="1466808"/>
                </a:lnTo>
                <a:lnTo>
                  <a:pt x="283845" y="1465151"/>
                </a:lnTo>
                <a:lnTo>
                  <a:pt x="255841" y="1463518"/>
                </a:lnTo>
                <a:lnTo>
                  <a:pt x="227837" y="1461897"/>
                </a:lnTo>
                <a:lnTo>
                  <a:pt x="183953" y="1458581"/>
                </a:lnTo>
                <a:lnTo>
                  <a:pt x="116949" y="1449091"/>
                </a:lnTo>
                <a:lnTo>
                  <a:pt x="75021" y="1434322"/>
                </a:lnTo>
                <a:lnTo>
                  <a:pt x="42167" y="1406699"/>
                </a:lnTo>
                <a:lnTo>
                  <a:pt x="16502" y="1366101"/>
                </a:lnTo>
                <a:lnTo>
                  <a:pt x="2405" y="1319289"/>
                </a:lnTo>
                <a:lnTo>
                  <a:pt x="0" y="1294003"/>
                </a:lnTo>
                <a:lnTo>
                  <a:pt x="180" y="1267667"/>
                </a:lnTo>
                <a:lnTo>
                  <a:pt x="6163" y="1181778"/>
                </a:lnTo>
                <a:lnTo>
                  <a:pt x="11940" y="1122213"/>
                </a:lnTo>
                <a:lnTo>
                  <a:pt x="19557" y="1051560"/>
                </a:lnTo>
                <a:lnTo>
                  <a:pt x="25155" y="1001678"/>
                </a:lnTo>
                <a:lnTo>
                  <a:pt x="30753" y="951796"/>
                </a:lnTo>
                <a:lnTo>
                  <a:pt x="36351" y="901914"/>
                </a:lnTo>
                <a:lnTo>
                  <a:pt x="41949" y="852033"/>
                </a:lnTo>
                <a:lnTo>
                  <a:pt x="47546" y="802151"/>
                </a:lnTo>
                <a:lnTo>
                  <a:pt x="53144" y="752269"/>
                </a:lnTo>
                <a:lnTo>
                  <a:pt x="86731" y="452979"/>
                </a:lnTo>
                <a:lnTo>
                  <a:pt x="92328" y="403098"/>
                </a:lnTo>
                <a:lnTo>
                  <a:pt x="77374" y="402220"/>
                </a:lnTo>
                <a:lnTo>
                  <a:pt x="62420" y="401320"/>
                </a:lnTo>
                <a:lnTo>
                  <a:pt x="47466" y="400419"/>
                </a:lnTo>
                <a:lnTo>
                  <a:pt x="32512" y="399542"/>
                </a:lnTo>
                <a:lnTo>
                  <a:pt x="38207" y="349057"/>
                </a:lnTo>
                <a:lnTo>
                  <a:pt x="43878" y="298561"/>
                </a:lnTo>
                <a:lnTo>
                  <a:pt x="49549" y="248040"/>
                </a:lnTo>
                <a:lnTo>
                  <a:pt x="55244" y="197485"/>
                </a:lnTo>
                <a:lnTo>
                  <a:pt x="70179" y="198362"/>
                </a:lnTo>
                <a:lnTo>
                  <a:pt x="85089" y="199263"/>
                </a:lnTo>
                <a:lnTo>
                  <a:pt x="100000" y="200163"/>
                </a:lnTo>
                <a:lnTo>
                  <a:pt x="114935" y="201041"/>
                </a:lnTo>
                <a:lnTo>
                  <a:pt x="120574" y="150750"/>
                </a:lnTo>
                <a:lnTo>
                  <a:pt x="126237" y="100472"/>
                </a:lnTo>
                <a:lnTo>
                  <a:pt x="131901" y="50218"/>
                </a:lnTo>
                <a:lnTo>
                  <a:pt x="137540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2115" y="1017905"/>
            <a:ext cx="308610" cy="220345"/>
          </a:xfrm>
          <a:custGeom>
            <a:avLst/>
            <a:gdLst/>
            <a:ahLst/>
            <a:cxnLst/>
            <a:rect l="l" t="t" r="r" b="b"/>
            <a:pathLst>
              <a:path w="308610" h="220344">
                <a:moveTo>
                  <a:pt x="22733" y="0"/>
                </a:moveTo>
                <a:lnTo>
                  <a:pt x="22733" y="0"/>
                </a:lnTo>
                <a:lnTo>
                  <a:pt x="260858" y="13970"/>
                </a:lnTo>
                <a:lnTo>
                  <a:pt x="308483" y="16764"/>
                </a:lnTo>
                <a:lnTo>
                  <a:pt x="302768" y="67532"/>
                </a:lnTo>
                <a:lnTo>
                  <a:pt x="297053" y="118300"/>
                </a:lnTo>
                <a:lnTo>
                  <a:pt x="291338" y="169068"/>
                </a:lnTo>
                <a:lnTo>
                  <a:pt x="285623" y="219837"/>
                </a:lnTo>
                <a:lnTo>
                  <a:pt x="238051" y="216989"/>
                </a:lnTo>
                <a:lnTo>
                  <a:pt x="190462" y="214159"/>
                </a:lnTo>
                <a:lnTo>
                  <a:pt x="142859" y="211343"/>
                </a:lnTo>
                <a:lnTo>
                  <a:pt x="95245" y="208538"/>
                </a:lnTo>
                <a:lnTo>
                  <a:pt x="47624" y="205740"/>
                </a:lnTo>
                <a:lnTo>
                  <a:pt x="0" y="202946"/>
                </a:lnTo>
                <a:lnTo>
                  <a:pt x="5713" y="152197"/>
                </a:lnTo>
                <a:lnTo>
                  <a:pt x="11414" y="101473"/>
                </a:lnTo>
                <a:lnTo>
                  <a:pt x="17091" y="50748"/>
                </a:lnTo>
                <a:lnTo>
                  <a:pt x="22733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46529" y="892936"/>
            <a:ext cx="757555" cy="1595755"/>
          </a:xfrm>
          <a:custGeom>
            <a:avLst/>
            <a:gdLst/>
            <a:ahLst/>
            <a:cxnLst/>
            <a:rect l="l" t="t" r="r" b="b"/>
            <a:pathLst>
              <a:path w="757555" h="1595755">
                <a:moveTo>
                  <a:pt x="174751" y="0"/>
                </a:moveTo>
                <a:lnTo>
                  <a:pt x="230226" y="3214"/>
                </a:lnTo>
                <a:lnTo>
                  <a:pt x="285707" y="6453"/>
                </a:lnTo>
                <a:lnTo>
                  <a:pt x="341200" y="9710"/>
                </a:lnTo>
                <a:lnTo>
                  <a:pt x="396711" y="12980"/>
                </a:lnTo>
                <a:lnTo>
                  <a:pt x="452246" y="16255"/>
                </a:lnTo>
                <a:lnTo>
                  <a:pt x="446593" y="66330"/>
                </a:lnTo>
                <a:lnTo>
                  <a:pt x="440953" y="116404"/>
                </a:lnTo>
                <a:lnTo>
                  <a:pt x="435325" y="166478"/>
                </a:lnTo>
                <a:lnTo>
                  <a:pt x="429705" y="216553"/>
                </a:lnTo>
                <a:lnTo>
                  <a:pt x="424092" y="266627"/>
                </a:lnTo>
                <a:lnTo>
                  <a:pt x="418483" y="316701"/>
                </a:lnTo>
                <a:lnTo>
                  <a:pt x="412876" y="366775"/>
                </a:lnTo>
                <a:lnTo>
                  <a:pt x="433548" y="346134"/>
                </a:lnTo>
                <a:lnTo>
                  <a:pt x="454612" y="328422"/>
                </a:lnTo>
                <a:lnTo>
                  <a:pt x="497966" y="301878"/>
                </a:lnTo>
                <a:lnTo>
                  <a:pt x="542877" y="287004"/>
                </a:lnTo>
                <a:lnTo>
                  <a:pt x="589407" y="283845"/>
                </a:lnTo>
                <a:lnTo>
                  <a:pt x="624077" y="289182"/>
                </a:lnTo>
                <a:lnTo>
                  <a:pt x="683132" y="318813"/>
                </a:lnTo>
                <a:lnTo>
                  <a:pt x="727590" y="371514"/>
                </a:lnTo>
                <a:lnTo>
                  <a:pt x="752165" y="433236"/>
                </a:lnTo>
                <a:lnTo>
                  <a:pt x="757167" y="498480"/>
                </a:lnTo>
                <a:lnTo>
                  <a:pt x="755773" y="539262"/>
                </a:lnTo>
                <a:lnTo>
                  <a:pt x="752478" y="588944"/>
                </a:lnTo>
                <a:lnTo>
                  <a:pt x="747274" y="647527"/>
                </a:lnTo>
                <a:lnTo>
                  <a:pt x="740156" y="715010"/>
                </a:lnTo>
                <a:lnTo>
                  <a:pt x="734351" y="766802"/>
                </a:lnTo>
                <a:lnTo>
                  <a:pt x="728546" y="818592"/>
                </a:lnTo>
                <a:lnTo>
                  <a:pt x="722741" y="870380"/>
                </a:lnTo>
                <a:lnTo>
                  <a:pt x="716935" y="922166"/>
                </a:lnTo>
                <a:lnTo>
                  <a:pt x="711129" y="973951"/>
                </a:lnTo>
                <a:lnTo>
                  <a:pt x="705322" y="1025735"/>
                </a:lnTo>
                <a:lnTo>
                  <a:pt x="699514" y="1077518"/>
                </a:lnTo>
                <a:lnTo>
                  <a:pt x="693705" y="1129300"/>
                </a:lnTo>
                <a:lnTo>
                  <a:pt x="687895" y="1181083"/>
                </a:lnTo>
                <a:lnTo>
                  <a:pt x="682083" y="1232865"/>
                </a:lnTo>
                <a:lnTo>
                  <a:pt x="676270" y="1284648"/>
                </a:lnTo>
                <a:lnTo>
                  <a:pt x="670455" y="1336432"/>
                </a:lnTo>
                <a:lnTo>
                  <a:pt x="664638" y="1388217"/>
                </a:lnTo>
                <a:lnTo>
                  <a:pt x="658820" y="1440003"/>
                </a:lnTo>
                <a:lnTo>
                  <a:pt x="652999" y="1491791"/>
                </a:lnTo>
                <a:lnTo>
                  <a:pt x="647175" y="1543581"/>
                </a:lnTo>
                <a:lnTo>
                  <a:pt x="641350" y="1595374"/>
                </a:lnTo>
                <a:lnTo>
                  <a:pt x="585876" y="1592097"/>
                </a:lnTo>
                <a:lnTo>
                  <a:pt x="530402" y="1588820"/>
                </a:lnTo>
                <a:lnTo>
                  <a:pt x="474929" y="1585544"/>
                </a:lnTo>
                <a:lnTo>
                  <a:pt x="419455" y="1582267"/>
                </a:lnTo>
                <a:lnTo>
                  <a:pt x="363981" y="1578990"/>
                </a:lnTo>
                <a:lnTo>
                  <a:pt x="369571" y="1529078"/>
                </a:lnTo>
                <a:lnTo>
                  <a:pt x="375162" y="1479164"/>
                </a:lnTo>
                <a:lnTo>
                  <a:pt x="380755" y="1429248"/>
                </a:lnTo>
                <a:lnTo>
                  <a:pt x="386351" y="1379330"/>
                </a:lnTo>
                <a:lnTo>
                  <a:pt x="391948" y="1329412"/>
                </a:lnTo>
                <a:lnTo>
                  <a:pt x="397547" y="1279492"/>
                </a:lnTo>
                <a:lnTo>
                  <a:pt x="403148" y="1229571"/>
                </a:lnTo>
                <a:lnTo>
                  <a:pt x="408750" y="1179650"/>
                </a:lnTo>
                <a:lnTo>
                  <a:pt x="414353" y="1129728"/>
                </a:lnTo>
                <a:lnTo>
                  <a:pt x="419957" y="1079806"/>
                </a:lnTo>
                <a:lnTo>
                  <a:pt x="425563" y="1029885"/>
                </a:lnTo>
                <a:lnTo>
                  <a:pt x="431169" y="979964"/>
                </a:lnTo>
                <a:lnTo>
                  <a:pt x="436776" y="930044"/>
                </a:lnTo>
                <a:lnTo>
                  <a:pt x="442384" y="880126"/>
                </a:lnTo>
                <a:lnTo>
                  <a:pt x="447993" y="830208"/>
                </a:lnTo>
                <a:lnTo>
                  <a:pt x="453601" y="780292"/>
                </a:lnTo>
                <a:lnTo>
                  <a:pt x="459210" y="730378"/>
                </a:lnTo>
                <a:lnTo>
                  <a:pt x="464819" y="680465"/>
                </a:lnTo>
                <a:lnTo>
                  <a:pt x="469983" y="629604"/>
                </a:lnTo>
                <a:lnTo>
                  <a:pt x="473075" y="588660"/>
                </a:lnTo>
                <a:lnTo>
                  <a:pt x="474071" y="557647"/>
                </a:lnTo>
                <a:lnTo>
                  <a:pt x="472947" y="536575"/>
                </a:lnTo>
                <a:lnTo>
                  <a:pt x="469326" y="522384"/>
                </a:lnTo>
                <a:lnTo>
                  <a:pt x="462835" y="512016"/>
                </a:lnTo>
                <a:lnTo>
                  <a:pt x="453463" y="505481"/>
                </a:lnTo>
                <a:lnTo>
                  <a:pt x="441197" y="502792"/>
                </a:lnTo>
                <a:lnTo>
                  <a:pt x="429261" y="504128"/>
                </a:lnTo>
                <a:lnTo>
                  <a:pt x="403097" y="533400"/>
                </a:lnTo>
                <a:lnTo>
                  <a:pt x="390969" y="581866"/>
                </a:lnTo>
                <a:lnTo>
                  <a:pt x="379602" y="662813"/>
                </a:lnTo>
                <a:lnTo>
                  <a:pt x="373930" y="713423"/>
                </a:lnTo>
                <a:lnTo>
                  <a:pt x="368257" y="764036"/>
                </a:lnTo>
                <a:lnTo>
                  <a:pt x="362585" y="814650"/>
                </a:lnTo>
                <a:lnTo>
                  <a:pt x="356912" y="865267"/>
                </a:lnTo>
                <a:lnTo>
                  <a:pt x="351239" y="915884"/>
                </a:lnTo>
                <a:lnTo>
                  <a:pt x="345567" y="966502"/>
                </a:lnTo>
                <a:lnTo>
                  <a:pt x="339894" y="1017122"/>
                </a:lnTo>
                <a:lnTo>
                  <a:pt x="334221" y="1067741"/>
                </a:lnTo>
                <a:lnTo>
                  <a:pt x="328549" y="1118362"/>
                </a:lnTo>
                <a:lnTo>
                  <a:pt x="322876" y="1168982"/>
                </a:lnTo>
                <a:lnTo>
                  <a:pt x="317203" y="1219601"/>
                </a:lnTo>
                <a:lnTo>
                  <a:pt x="311531" y="1270221"/>
                </a:lnTo>
                <a:lnTo>
                  <a:pt x="305858" y="1320839"/>
                </a:lnTo>
                <a:lnTo>
                  <a:pt x="300185" y="1371456"/>
                </a:lnTo>
                <a:lnTo>
                  <a:pt x="294513" y="1422073"/>
                </a:lnTo>
                <a:lnTo>
                  <a:pt x="288840" y="1472687"/>
                </a:lnTo>
                <a:lnTo>
                  <a:pt x="283167" y="1523300"/>
                </a:lnTo>
                <a:lnTo>
                  <a:pt x="277494" y="1573911"/>
                </a:lnTo>
                <a:lnTo>
                  <a:pt x="221959" y="1570647"/>
                </a:lnTo>
                <a:lnTo>
                  <a:pt x="166448" y="1567402"/>
                </a:lnTo>
                <a:lnTo>
                  <a:pt x="110955" y="1564163"/>
                </a:lnTo>
                <a:lnTo>
                  <a:pt x="55474" y="1560918"/>
                </a:lnTo>
                <a:lnTo>
                  <a:pt x="0" y="1557654"/>
                </a:lnTo>
                <a:lnTo>
                  <a:pt x="5640" y="1507400"/>
                </a:lnTo>
                <a:lnTo>
                  <a:pt x="11280" y="1457146"/>
                </a:lnTo>
                <a:lnTo>
                  <a:pt x="16920" y="1406893"/>
                </a:lnTo>
                <a:lnTo>
                  <a:pt x="22559" y="1356640"/>
                </a:lnTo>
                <a:lnTo>
                  <a:pt x="28197" y="1306388"/>
                </a:lnTo>
                <a:lnTo>
                  <a:pt x="33835" y="1256137"/>
                </a:lnTo>
                <a:lnTo>
                  <a:pt x="39472" y="1205887"/>
                </a:lnTo>
                <a:lnTo>
                  <a:pt x="45109" y="1155637"/>
                </a:lnTo>
                <a:lnTo>
                  <a:pt x="50745" y="1105387"/>
                </a:lnTo>
                <a:lnTo>
                  <a:pt x="56381" y="1055139"/>
                </a:lnTo>
                <a:lnTo>
                  <a:pt x="62017" y="1004890"/>
                </a:lnTo>
                <a:lnTo>
                  <a:pt x="67652" y="954643"/>
                </a:lnTo>
                <a:lnTo>
                  <a:pt x="73288" y="904395"/>
                </a:lnTo>
                <a:lnTo>
                  <a:pt x="78923" y="854149"/>
                </a:lnTo>
                <a:lnTo>
                  <a:pt x="84558" y="803902"/>
                </a:lnTo>
                <a:lnTo>
                  <a:pt x="90193" y="753656"/>
                </a:lnTo>
                <a:lnTo>
                  <a:pt x="95828" y="703411"/>
                </a:lnTo>
                <a:lnTo>
                  <a:pt x="101463" y="653166"/>
                </a:lnTo>
                <a:lnTo>
                  <a:pt x="107099" y="602921"/>
                </a:lnTo>
                <a:lnTo>
                  <a:pt x="112734" y="552676"/>
                </a:lnTo>
                <a:lnTo>
                  <a:pt x="118370" y="502432"/>
                </a:lnTo>
                <a:lnTo>
                  <a:pt x="124006" y="452188"/>
                </a:lnTo>
                <a:lnTo>
                  <a:pt x="129642" y="401944"/>
                </a:lnTo>
                <a:lnTo>
                  <a:pt x="135279" y="351701"/>
                </a:lnTo>
                <a:lnTo>
                  <a:pt x="140916" y="301457"/>
                </a:lnTo>
                <a:lnTo>
                  <a:pt x="146554" y="251214"/>
                </a:lnTo>
                <a:lnTo>
                  <a:pt x="152192" y="200971"/>
                </a:lnTo>
                <a:lnTo>
                  <a:pt x="157831" y="150728"/>
                </a:lnTo>
                <a:lnTo>
                  <a:pt x="163471" y="100485"/>
                </a:lnTo>
                <a:lnTo>
                  <a:pt x="169111" y="50242"/>
                </a:lnTo>
                <a:lnTo>
                  <a:pt x="174751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675" y="822578"/>
            <a:ext cx="1191895" cy="1617980"/>
          </a:xfrm>
          <a:custGeom>
            <a:avLst/>
            <a:gdLst/>
            <a:ahLst/>
            <a:cxnLst/>
            <a:rect l="l" t="t" r="r" b="b"/>
            <a:pathLst>
              <a:path w="1191895" h="1617980">
                <a:moveTo>
                  <a:pt x="45351" y="0"/>
                </a:moveTo>
                <a:lnTo>
                  <a:pt x="92158" y="2784"/>
                </a:lnTo>
                <a:lnTo>
                  <a:pt x="138967" y="5555"/>
                </a:lnTo>
                <a:lnTo>
                  <a:pt x="185777" y="8318"/>
                </a:lnTo>
                <a:lnTo>
                  <a:pt x="232588" y="11081"/>
                </a:lnTo>
                <a:lnTo>
                  <a:pt x="279400" y="13852"/>
                </a:lnTo>
                <a:lnTo>
                  <a:pt x="326212" y="16637"/>
                </a:lnTo>
                <a:lnTo>
                  <a:pt x="323444" y="66201"/>
                </a:lnTo>
                <a:lnTo>
                  <a:pt x="320677" y="115766"/>
                </a:lnTo>
                <a:lnTo>
                  <a:pt x="317910" y="165330"/>
                </a:lnTo>
                <a:lnTo>
                  <a:pt x="315143" y="214895"/>
                </a:lnTo>
                <a:lnTo>
                  <a:pt x="312376" y="264460"/>
                </a:lnTo>
                <a:lnTo>
                  <a:pt x="309609" y="314024"/>
                </a:lnTo>
                <a:lnTo>
                  <a:pt x="306843" y="363589"/>
                </a:lnTo>
                <a:lnTo>
                  <a:pt x="304077" y="413154"/>
                </a:lnTo>
                <a:lnTo>
                  <a:pt x="301312" y="462718"/>
                </a:lnTo>
                <a:lnTo>
                  <a:pt x="298547" y="512283"/>
                </a:lnTo>
                <a:lnTo>
                  <a:pt x="295783" y="561848"/>
                </a:lnTo>
                <a:lnTo>
                  <a:pt x="292841" y="614578"/>
                </a:lnTo>
                <a:lnTo>
                  <a:pt x="289900" y="667307"/>
                </a:lnTo>
                <a:lnTo>
                  <a:pt x="286959" y="720035"/>
                </a:lnTo>
                <a:lnTo>
                  <a:pt x="284017" y="772761"/>
                </a:lnTo>
                <a:lnTo>
                  <a:pt x="281076" y="825484"/>
                </a:lnTo>
                <a:lnTo>
                  <a:pt x="278135" y="878202"/>
                </a:lnTo>
                <a:lnTo>
                  <a:pt x="275193" y="930917"/>
                </a:lnTo>
                <a:lnTo>
                  <a:pt x="272252" y="983626"/>
                </a:lnTo>
                <a:lnTo>
                  <a:pt x="269311" y="1036329"/>
                </a:lnTo>
                <a:lnTo>
                  <a:pt x="266369" y="1089025"/>
                </a:lnTo>
                <a:lnTo>
                  <a:pt x="272424" y="1049704"/>
                </a:lnTo>
                <a:lnTo>
                  <a:pt x="278825" y="1009248"/>
                </a:lnTo>
                <a:lnTo>
                  <a:pt x="285572" y="967657"/>
                </a:lnTo>
                <a:lnTo>
                  <a:pt x="292666" y="924930"/>
                </a:lnTo>
                <a:lnTo>
                  <a:pt x="300105" y="881068"/>
                </a:lnTo>
                <a:lnTo>
                  <a:pt x="307890" y="836072"/>
                </a:lnTo>
                <a:lnTo>
                  <a:pt x="316022" y="789939"/>
                </a:lnTo>
                <a:lnTo>
                  <a:pt x="324499" y="742672"/>
                </a:lnTo>
                <a:lnTo>
                  <a:pt x="333322" y="694270"/>
                </a:lnTo>
                <a:lnTo>
                  <a:pt x="342492" y="644732"/>
                </a:lnTo>
                <a:lnTo>
                  <a:pt x="352007" y="594059"/>
                </a:lnTo>
                <a:lnTo>
                  <a:pt x="361869" y="542251"/>
                </a:lnTo>
                <a:lnTo>
                  <a:pt x="372076" y="489307"/>
                </a:lnTo>
                <a:lnTo>
                  <a:pt x="382630" y="435229"/>
                </a:lnTo>
                <a:lnTo>
                  <a:pt x="393529" y="380015"/>
                </a:lnTo>
                <a:lnTo>
                  <a:pt x="404775" y="323665"/>
                </a:lnTo>
                <a:lnTo>
                  <a:pt x="416366" y="266181"/>
                </a:lnTo>
                <a:lnTo>
                  <a:pt x="428303" y="207562"/>
                </a:lnTo>
                <a:lnTo>
                  <a:pt x="440587" y="147807"/>
                </a:lnTo>
                <a:lnTo>
                  <a:pt x="453216" y="86917"/>
                </a:lnTo>
                <a:lnTo>
                  <a:pt x="466191" y="24892"/>
                </a:lnTo>
                <a:lnTo>
                  <a:pt x="516229" y="27813"/>
                </a:lnTo>
                <a:lnTo>
                  <a:pt x="566267" y="30738"/>
                </a:lnTo>
                <a:lnTo>
                  <a:pt x="616305" y="33670"/>
                </a:lnTo>
                <a:lnTo>
                  <a:pt x="666343" y="36613"/>
                </a:lnTo>
                <a:lnTo>
                  <a:pt x="716381" y="39570"/>
                </a:lnTo>
                <a:lnTo>
                  <a:pt x="766419" y="42545"/>
                </a:lnTo>
                <a:lnTo>
                  <a:pt x="765851" y="60047"/>
                </a:lnTo>
                <a:lnTo>
                  <a:pt x="763364" y="117770"/>
                </a:lnTo>
                <a:lnTo>
                  <a:pt x="761443" y="157986"/>
                </a:lnTo>
                <a:lnTo>
                  <a:pt x="759069" y="205771"/>
                </a:lnTo>
                <a:lnTo>
                  <a:pt x="756242" y="261123"/>
                </a:lnTo>
                <a:lnTo>
                  <a:pt x="752961" y="324039"/>
                </a:lnTo>
                <a:lnTo>
                  <a:pt x="749224" y="394519"/>
                </a:lnTo>
                <a:lnTo>
                  <a:pt x="745032" y="472562"/>
                </a:lnTo>
                <a:lnTo>
                  <a:pt x="740384" y="558165"/>
                </a:lnTo>
                <a:lnTo>
                  <a:pt x="737495" y="607697"/>
                </a:lnTo>
                <a:lnTo>
                  <a:pt x="734606" y="657234"/>
                </a:lnTo>
                <a:lnTo>
                  <a:pt x="731716" y="706774"/>
                </a:lnTo>
                <a:lnTo>
                  <a:pt x="728827" y="756317"/>
                </a:lnTo>
                <a:lnTo>
                  <a:pt x="725938" y="805862"/>
                </a:lnTo>
                <a:lnTo>
                  <a:pt x="723049" y="855408"/>
                </a:lnTo>
                <a:lnTo>
                  <a:pt x="720159" y="904954"/>
                </a:lnTo>
                <a:lnTo>
                  <a:pt x="717270" y="954499"/>
                </a:lnTo>
                <a:lnTo>
                  <a:pt x="714381" y="1004042"/>
                </a:lnTo>
                <a:lnTo>
                  <a:pt x="711492" y="1053582"/>
                </a:lnTo>
                <a:lnTo>
                  <a:pt x="708602" y="1103119"/>
                </a:lnTo>
                <a:lnTo>
                  <a:pt x="705713" y="1152652"/>
                </a:lnTo>
                <a:lnTo>
                  <a:pt x="713790" y="1101427"/>
                </a:lnTo>
                <a:lnTo>
                  <a:pt x="721986" y="1050311"/>
                </a:lnTo>
                <a:lnTo>
                  <a:pt x="730299" y="999303"/>
                </a:lnTo>
                <a:lnTo>
                  <a:pt x="738730" y="948405"/>
                </a:lnTo>
                <a:lnTo>
                  <a:pt x="747279" y="897615"/>
                </a:lnTo>
                <a:lnTo>
                  <a:pt x="755946" y="846935"/>
                </a:lnTo>
                <a:lnTo>
                  <a:pt x="764730" y="796363"/>
                </a:lnTo>
                <a:lnTo>
                  <a:pt x="773632" y="745901"/>
                </a:lnTo>
                <a:lnTo>
                  <a:pt x="782651" y="695548"/>
                </a:lnTo>
                <a:lnTo>
                  <a:pt x="791788" y="645304"/>
                </a:lnTo>
                <a:lnTo>
                  <a:pt x="801042" y="595169"/>
                </a:lnTo>
                <a:lnTo>
                  <a:pt x="810414" y="545144"/>
                </a:lnTo>
                <a:lnTo>
                  <a:pt x="819903" y="495228"/>
                </a:lnTo>
                <a:lnTo>
                  <a:pt x="829509" y="445422"/>
                </a:lnTo>
                <a:lnTo>
                  <a:pt x="839231" y="395726"/>
                </a:lnTo>
                <a:lnTo>
                  <a:pt x="849071" y="346139"/>
                </a:lnTo>
                <a:lnTo>
                  <a:pt x="859028" y="296662"/>
                </a:lnTo>
                <a:lnTo>
                  <a:pt x="869102" y="247295"/>
                </a:lnTo>
                <a:lnTo>
                  <a:pt x="879293" y="198038"/>
                </a:lnTo>
                <a:lnTo>
                  <a:pt x="889600" y="148891"/>
                </a:lnTo>
                <a:lnTo>
                  <a:pt x="900024" y="99854"/>
                </a:lnTo>
                <a:lnTo>
                  <a:pt x="910564" y="50926"/>
                </a:lnTo>
                <a:lnTo>
                  <a:pt x="957373" y="53711"/>
                </a:lnTo>
                <a:lnTo>
                  <a:pt x="1004196" y="56482"/>
                </a:lnTo>
                <a:lnTo>
                  <a:pt x="1051026" y="59245"/>
                </a:lnTo>
                <a:lnTo>
                  <a:pt x="1097856" y="62008"/>
                </a:lnTo>
                <a:lnTo>
                  <a:pt x="1144679" y="64779"/>
                </a:lnTo>
                <a:lnTo>
                  <a:pt x="1191488" y="67563"/>
                </a:lnTo>
                <a:lnTo>
                  <a:pt x="1181693" y="117561"/>
                </a:lnTo>
                <a:lnTo>
                  <a:pt x="1171899" y="167559"/>
                </a:lnTo>
                <a:lnTo>
                  <a:pt x="1162105" y="217558"/>
                </a:lnTo>
                <a:lnTo>
                  <a:pt x="1152312" y="267557"/>
                </a:lnTo>
                <a:lnTo>
                  <a:pt x="1142520" y="317558"/>
                </a:lnTo>
                <a:lnTo>
                  <a:pt x="1132728" y="367558"/>
                </a:lnTo>
                <a:lnTo>
                  <a:pt x="1122937" y="417559"/>
                </a:lnTo>
                <a:lnTo>
                  <a:pt x="1113146" y="467561"/>
                </a:lnTo>
                <a:lnTo>
                  <a:pt x="1103356" y="517563"/>
                </a:lnTo>
                <a:lnTo>
                  <a:pt x="1093565" y="567565"/>
                </a:lnTo>
                <a:lnTo>
                  <a:pt x="1083775" y="617567"/>
                </a:lnTo>
                <a:lnTo>
                  <a:pt x="1073986" y="667570"/>
                </a:lnTo>
                <a:lnTo>
                  <a:pt x="1064196" y="717573"/>
                </a:lnTo>
                <a:lnTo>
                  <a:pt x="1054407" y="767576"/>
                </a:lnTo>
                <a:lnTo>
                  <a:pt x="1044618" y="817579"/>
                </a:lnTo>
                <a:lnTo>
                  <a:pt x="1034828" y="867583"/>
                </a:lnTo>
                <a:lnTo>
                  <a:pt x="1025039" y="917586"/>
                </a:lnTo>
                <a:lnTo>
                  <a:pt x="1015250" y="967589"/>
                </a:lnTo>
                <a:lnTo>
                  <a:pt x="1005460" y="1017592"/>
                </a:lnTo>
                <a:lnTo>
                  <a:pt x="995671" y="1067595"/>
                </a:lnTo>
                <a:lnTo>
                  <a:pt x="985881" y="1117597"/>
                </a:lnTo>
                <a:lnTo>
                  <a:pt x="976091" y="1167599"/>
                </a:lnTo>
                <a:lnTo>
                  <a:pt x="966300" y="1217601"/>
                </a:lnTo>
                <a:lnTo>
                  <a:pt x="956509" y="1267603"/>
                </a:lnTo>
                <a:lnTo>
                  <a:pt x="946718" y="1317604"/>
                </a:lnTo>
                <a:lnTo>
                  <a:pt x="936926" y="1367604"/>
                </a:lnTo>
                <a:lnTo>
                  <a:pt x="927134" y="1417605"/>
                </a:lnTo>
                <a:lnTo>
                  <a:pt x="917341" y="1467604"/>
                </a:lnTo>
                <a:lnTo>
                  <a:pt x="907547" y="1517603"/>
                </a:lnTo>
                <a:lnTo>
                  <a:pt x="897753" y="1567601"/>
                </a:lnTo>
                <a:lnTo>
                  <a:pt x="887958" y="1617599"/>
                </a:lnTo>
                <a:lnTo>
                  <a:pt x="836407" y="1614558"/>
                </a:lnTo>
                <a:lnTo>
                  <a:pt x="784845" y="1611528"/>
                </a:lnTo>
                <a:lnTo>
                  <a:pt x="733277" y="1608504"/>
                </a:lnTo>
                <a:lnTo>
                  <a:pt x="681706" y="1605484"/>
                </a:lnTo>
                <a:lnTo>
                  <a:pt x="630137" y="1602460"/>
                </a:lnTo>
                <a:lnTo>
                  <a:pt x="578575" y="1599430"/>
                </a:lnTo>
                <a:lnTo>
                  <a:pt x="527024" y="1596390"/>
                </a:lnTo>
                <a:lnTo>
                  <a:pt x="525947" y="1550763"/>
                </a:lnTo>
                <a:lnTo>
                  <a:pt x="525048" y="1504372"/>
                </a:lnTo>
                <a:lnTo>
                  <a:pt x="524327" y="1457215"/>
                </a:lnTo>
                <a:lnTo>
                  <a:pt x="523786" y="1409293"/>
                </a:lnTo>
                <a:lnTo>
                  <a:pt x="523422" y="1360605"/>
                </a:lnTo>
                <a:lnTo>
                  <a:pt x="523238" y="1311151"/>
                </a:lnTo>
                <a:lnTo>
                  <a:pt x="523232" y="1260931"/>
                </a:lnTo>
                <a:lnTo>
                  <a:pt x="523405" y="1209944"/>
                </a:lnTo>
                <a:lnTo>
                  <a:pt x="523756" y="1158192"/>
                </a:lnTo>
                <a:lnTo>
                  <a:pt x="524286" y="1105672"/>
                </a:lnTo>
                <a:lnTo>
                  <a:pt x="524994" y="1052386"/>
                </a:lnTo>
                <a:lnTo>
                  <a:pt x="525881" y="998333"/>
                </a:lnTo>
                <a:lnTo>
                  <a:pt x="526947" y="943512"/>
                </a:lnTo>
                <a:lnTo>
                  <a:pt x="528191" y="887924"/>
                </a:lnTo>
                <a:lnTo>
                  <a:pt x="529614" y="831569"/>
                </a:lnTo>
                <a:lnTo>
                  <a:pt x="531215" y="774446"/>
                </a:lnTo>
                <a:lnTo>
                  <a:pt x="525921" y="800499"/>
                </a:lnTo>
                <a:lnTo>
                  <a:pt x="513145" y="862484"/>
                </a:lnTo>
                <a:lnTo>
                  <a:pt x="497450" y="937639"/>
                </a:lnTo>
                <a:lnTo>
                  <a:pt x="488507" y="980156"/>
                </a:lnTo>
                <a:lnTo>
                  <a:pt x="478833" y="1025967"/>
                </a:lnTo>
                <a:lnTo>
                  <a:pt x="468429" y="1075070"/>
                </a:lnTo>
                <a:lnTo>
                  <a:pt x="457295" y="1127468"/>
                </a:lnTo>
                <a:lnTo>
                  <a:pt x="445429" y="1183159"/>
                </a:lnTo>
                <a:lnTo>
                  <a:pt x="432833" y="1242143"/>
                </a:lnTo>
                <a:lnTo>
                  <a:pt x="419505" y="1304422"/>
                </a:lnTo>
                <a:lnTo>
                  <a:pt x="405445" y="1369996"/>
                </a:lnTo>
                <a:lnTo>
                  <a:pt x="390654" y="1438864"/>
                </a:lnTo>
                <a:lnTo>
                  <a:pt x="375131" y="1511026"/>
                </a:lnTo>
                <a:lnTo>
                  <a:pt x="358876" y="1586484"/>
                </a:lnTo>
                <a:lnTo>
                  <a:pt x="307609" y="1583483"/>
                </a:lnTo>
                <a:lnTo>
                  <a:pt x="256341" y="1580471"/>
                </a:lnTo>
                <a:lnTo>
                  <a:pt x="205072" y="1577453"/>
                </a:lnTo>
                <a:lnTo>
                  <a:pt x="153803" y="1574432"/>
                </a:lnTo>
                <a:lnTo>
                  <a:pt x="102535" y="1571414"/>
                </a:lnTo>
                <a:lnTo>
                  <a:pt x="51266" y="1568402"/>
                </a:lnTo>
                <a:lnTo>
                  <a:pt x="0" y="1565402"/>
                </a:lnTo>
                <a:lnTo>
                  <a:pt x="1462" y="1514901"/>
                </a:lnTo>
                <a:lnTo>
                  <a:pt x="2925" y="1464401"/>
                </a:lnTo>
                <a:lnTo>
                  <a:pt x="4387" y="1413902"/>
                </a:lnTo>
                <a:lnTo>
                  <a:pt x="5850" y="1363404"/>
                </a:lnTo>
                <a:lnTo>
                  <a:pt x="7312" y="1312906"/>
                </a:lnTo>
                <a:lnTo>
                  <a:pt x="8775" y="1262408"/>
                </a:lnTo>
                <a:lnTo>
                  <a:pt x="10237" y="1211911"/>
                </a:lnTo>
                <a:lnTo>
                  <a:pt x="11700" y="1161415"/>
                </a:lnTo>
                <a:lnTo>
                  <a:pt x="13163" y="1110919"/>
                </a:lnTo>
                <a:lnTo>
                  <a:pt x="14625" y="1060423"/>
                </a:lnTo>
                <a:lnTo>
                  <a:pt x="16088" y="1009928"/>
                </a:lnTo>
                <a:lnTo>
                  <a:pt x="17551" y="959433"/>
                </a:lnTo>
                <a:lnTo>
                  <a:pt x="19014" y="908938"/>
                </a:lnTo>
                <a:lnTo>
                  <a:pt x="20476" y="858443"/>
                </a:lnTo>
                <a:lnTo>
                  <a:pt x="21939" y="807948"/>
                </a:lnTo>
                <a:lnTo>
                  <a:pt x="23402" y="757453"/>
                </a:lnTo>
                <a:lnTo>
                  <a:pt x="24865" y="706958"/>
                </a:lnTo>
                <a:lnTo>
                  <a:pt x="26328" y="656463"/>
                </a:lnTo>
                <a:lnTo>
                  <a:pt x="27791" y="605968"/>
                </a:lnTo>
                <a:lnTo>
                  <a:pt x="29254" y="555473"/>
                </a:lnTo>
                <a:lnTo>
                  <a:pt x="30717" y="504978"/>
                </a:lnTo>
                <a:lnTo>
                  <a:pt x="32180" y="454482"/>
                </a:lnTo>
                <a:lnTo>
                  <a:pt x="33643" y="403986"/>
                </a:lnTo>
                <a:lnTo>
                  <a:pt x="35107" y="353490"/>
                </a:lnTo>
                <a:lnTo>
                  <a:pt x="36570" y="302993"/>
                </a:lnTo>
                <a:lnTo>
                  <a:pt x="38033" y="252495"/>
                </a:lnTo>
                <a:lnTo>
                  <a:pt x="39497" y="201997"/>
                </a:lnTo>
                <a:lnTo>
                  <a:pt x="40960" y="151499"/>
                </a:lnTo>
                <a:lnTo>
                  <a:pt x="42424" y="101000"/>
                </a:lnTo>
                <a:lnTo>
                  <a:pt x="43887" y="50500"/>
                </a:lnTo>
                <a:lnTo>
                  <a:pt x="45351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1583" y="3986784"/>
            <a:ext cx="8662416" cy="2212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3962400"/>
            <a:ext cx="8686800" cy="2209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2329" y="208280"/>
            <a:ext cx="387857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Arial"/>
                <a:cs typeface="Arial"/>
              </a:rPr>
              <a:t>Electric</a:t>
            </a:r>
            <a:r>
              <a:rPr sz="4400" spc="-8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Circuits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076" y="1362534"/>
            <a:ext cx="132460" cy="123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59" y="1074419"/>
            <a:ext cx="3560064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59" y="1501139"/>
            <a:ext cx="2354580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2451" y="1501139"/>
            <a:ext cx="1981200" cy="582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1239" y="1987295"/>
            <a:ext cx="1485900" cy="105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359" y="1927860"/>
            <a:ext cx="2415540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148" y="2414016"/>
            <a:ext cx="2019300" cy="105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076" y="3154758"/>
            <a:ext cx="132460" cy="123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359" y="2866644"/>
            <a:ext cx="3602736" cy="5821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359" y="3293364"/>
            <a:ext cx="2889504" cy="5821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359" y="3720084"/>
            <a:ext cx="3781044" cy="582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3359" y="4146803"/>
            <a:ext cx="3384804" cy="582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359" y="4573523"/>
            <a:ext cx="1581912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783" y="4573523"/>
            <a:ext cx="2535936" cy="582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8572" y="5059679"/>
            <a:ext cx="2139695" cy="1051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80232" y="4573523"/>
            <a:ext cx="574548" cy="5821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Electric </a:t>
            </a:r>
            <a:r>
              <a:rPr dirty="0"/>
              <a:t>circuits </a:t>
            </a:r>
            <a:r>
              <a:rPr spc="-5" dirty="0"/>
              <a:t>are  made </a:t>
            </a:r>
            <a:r>
              <a:rPr dirty="0"/>
              <a:t>up of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electrical  components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3CC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2286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These </a:t>
            </a:r>
            <a:r>
              <a:rPr dirty="0"/>
              <a:t>components  </a:t>
            </a:r>
            <a:r>
              <a:rPr spc="-5" dirty="0"/>
              <a:t>must be </a:t>
            </a:r>
            <a:r>
              <a:rPr dirty="0"/>
              <a:t>joined  together </a:t>
            </a:r>
            <a:r>
              <a:rPr spc="-5" dirty="0"/>
              <a:t>without </a:t>
            </a:r>
            <a:r>
              <a:rPr dirty="0"/>
              <a:t>any  </a:t>
            </a:r>
            <a:r>
              <a:rPr spc="-5" dirty="0"/>
              <a:t>gap in between to  </a:t>
            </a:r>
            <a:r>
              <a:rPr dirty="0"/>
              <a:t>form </a:t>
            </a:r>
            <a:r>
              <a:rPr spc="-5" dirty="0"/>
              <a:t>a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closed</a:t>
            </a:r>
            <a:r>
              <a:rPr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circuit</a:t>
            </a:r>
            <a:r>
              <a:rPr dirty="0"/>
              <a:t>.</a:t>
            </a:r>
          </a:p>
        </p:txBody>
      </p:sp>
      <p:sp>
        <p:nvSpPr>
          <p:cNvPr id="20" name="object 20"/>
          <p:cNvSpPr/>
          <p:nvPr/>
        </p:nvSpPr>
        <p:spPr>
          <a:xfrm>
            <a:off x="4209288" y="1161288"/>
            <a:ext cx="4733544" cy="4108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91000" y="1143000"/>
            <a:ext cx="4718050" cy="4094479"/>
          </a:xfrm>
          <a:custGeom>
            <a:avLst/>
            <a:gdLst/>
            <a:ahLst/>
            <a:cxnLst/>
            <a:rect l="l" t="t" r="r" b="b"/>
            <a:pathLst>
              <a:path w="4718050" h="4094479">
                <a:moveTo>
                  <a:pt x="0" y="4094226"/>
                </a:moveTo>
                <a:lnTo>
                  <a:pt x="4718050" y="4094226"/>
                </a:lnTo>
                <a:lnTo>
                  <a:pt x="4718050" y="0"/>
                </a:lnTo>
                <a:lnTo>
                  <a:pt x="0" y="0"/>
                </a:lnTo>
                <a:lnTo>
                  <a:pt x="0" y="40942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34357" y="2442972"/>
            <a:ext cx="3788283" cy="19771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72302" y="1515237"/>
            <a:ext cx="1463040" cy="813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connecting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wires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  <a:spcBef>
                <a:spcPts val="1110"/>
              </a:spcBef>
            </a:pPr>
            <a:r>
              <a:rPr sz="1400" b="1" dirty="0">
                <a:latin typeface="Arial"/>
                <a:cs typeface="Arial"/>
              </a:rPr>
              <a:t>electric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cell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93356" y="4693158"/>
            <a:ext cx="1085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circuit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board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23205" y="4693158"/>
            <a:ext cx="808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light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bulb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32319" y="4131564"/>
            <a:ext cx="205740" cy="5410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27113" y="4122420"/>
            <a:ext cx="191770" cy="534035"/>
          </a:xfrm>
          <a:custGeom>
            <a:avLst/>
            <a:gdLst/>
            <a:ahLst/>
            <a:cxnLst/>
            <a:rect l="l" t="t" r="r" b="b"/>
            <a:pathLst>
              <a:path w="191770" h="534035">
                <a:moveTo>
                  <a:pt x="191388" y="53378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72455" y="3694176"/>
            <a:ext cx="792479" cy="9464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79440" y="3673983"/>
            <a:ext cx="779780" cy="935355"/>
          </a:xfrm>
          <a:custGeom>
            <a:avLst/>
            <a:gdLst/>
            <a:ahLst/>
            <a:cxnLst/>
            <a:rect l="l" t="t" r="r" b="b"/>
            <a:pathLst>
              <a:path w="779779" h="935354">
                <a:moveTo>
                  <a:pt x="0" y="934974"/>
                </a:moveTo>
                <a:lnTo>
                  <a:pt x="77978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28459" y="2371344"/>
            <a:ext cx="205740" cy="4526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23380" y="2363089"/>
            <a:ext cx="191770" cy="445134"/>
          </a:xfrm>
          <a:custGeom>
            <a:avLst/>
            <a:gdLst/>
            <a:ahLst/>
            <a:cxnLst/>
            <a:rect l="l" t="t" r="r" b="b"/>
            <a:pathLst>
              <a:path w="191770" h="445135">
                <a:moveTo>
                  <a:pt x="191516" y="444753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67956" y="1845564"/>
            <a:ext cx="460248" cy="6888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49541" y="1825625"/>
            <a:ext cx="447040" cy="679450"/>
          </a:xfrm>
          <a:custGeom>
            <a:avLst/>
            <a:gdLst/>
            <a:ahLst/>
            <a:cxnLst/>
            <a:rect l="l" t="t" r="r" b="b"/>
            <a:pathLst>
              <a:path w="447040" h="679450">
                <a:moveTo>
                  <a:pt x="446785" y="67906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44540" y="1886711"/>
            <a:ext cx="289560" cy="7650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52286" y="1865629"/>
            <a:ext cx="274320" cy="757555"/>
          </a:xfrm>
          <a:custGeom>
            <a:avLst/>
            <a:gdLst/>
            <a:ahLst/>
            <a:cxnLst/>
            <a:rect l="l" t="t" r="r" b="b"/>
            <a:pathLst>
              <a:path w="274320" h="757555">
                <a:moveTo>
                  <a:pt x="0" y="757047"/>
                </a:moveTo>
                <a:lnTo>
                  <a:pt x="274192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95800" y="5410200"/>
            <a:ext cx="4267200" cy="1230630"/>
          </a:xfrm>
          <a:custGeom>
            <a:avLst/>
            <a:gdLst/>
            <a:ahLst/>
            <a:cxnLst/>
            <a:rect l="l" t="t" r="r" b="b"/>
            <a:pathLst>
              <a:path w="4267200" h="1230629">
                <a:moveTo>
                  <a:pt x="0" y="1230312"/>
                </a:moveTo>
                <a:lnTo>
                  <a:pt x="4267200" y="1230312"/>
                </a:lnTo>
                <a:lnTo>
                  <a:pt x="4267200" y="0"/>
                </a:lnTo>
                <a:lnTo>
                  <a:pt x="0" y="0"/>
                </a:lnTo>
                <a:lnTo>
                  <a:pt x="0" y="1230312"/>
                </a:lnTo>
                <a:close/>
              </a:path>
            </a:pathLst>
          </a:custGeom>
          <a:solidFill>
            <a:srgbClr val="66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95800" y="5410200"/>
            <a:ext cx="4267200" cy="1230630"/>
          </a:xfrm>
          <a:custGeom>
            <a:avLst/>
            <a:gdLst/>
            <a:ahLst/>
            <a:cxnLst/>
            <a:rect l="l" t="t" r="r" b="b"/>
            <a:pathLst>
              <a:path w="4267200" h="1230629">
                <a:moveTo>
                  <a:pt x="0" y="1230312"/>
                </a:moveTo>
                <a:lnTo>
                  <a:pt x="4267200" y="1230312"/>
                </a:lnTo>
                <a:lnTo>
                  <a:pt x="4267200" y="0"/>
                </a:lnTo>
                <a:lnTo>
                  <a:pt x="0" y="0"/>
                </a:lnTo>
                <a:lnTo>
                  <a:pt x="0" y="1230312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42459" y="5379720"/>
            <a:ext cx="859536" cy="3825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66259" y="5615940"/>
            <a:ext cx="2593847" cy="5821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84620" y="5615940"/>
            <a:ext cx="2295144" cy="5821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66259" y="6042659"/>
            <a:ext cx="4216908" cy="58216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575175" y="5438343"/>
            <a:ext cx="3863975" cy="114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45"/>
              </a:lnSpc>
              <a:spcBef>
                <a:spcPts val="100"/>
              </a:spcBef>
            </a:pPr>
            <a:r>
              <a:rPr sz="1800" spc="-5" dirty="0">
                <a:solidFill>
                  <a:srgbClr val="660033"/>
                </a:solidFill>
                <a:latin typeface="Arial"/>
                <a:cs typeface="Arial"/>
              </a:rPr>
              <a:t>Note: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3360"/>
              </a:lnSpc>
              <a:spcBef>
                <a:spcPts val="95"/>
              </a:spcBef>
            </a:pPr>
            <a:r>
              <a:rPr sz="2800" spc="-5" dirty="0">
                <a:solidFill>
                  <a:srgbClr val="660033"/>
                </a:solidFill>
                <a:latin typeface="Arial"/>
                <a:cs typeface="Arial"/>
              </a:rPr>
              <a:t>Components refer to the  light </a:t>
            </a:r>
            <a:r>
              <a:rPr sz="2800" dirty="0">
                <a:solidFill>
                  <a:srgbClr val="660033"/>
                </a:solidFill>
                <a:latin typeface="Arial"/>
                <a:cs typeface="Arial"/>
              </a:rPr>
              <a:t>bulb, </a:t>
            </a:r>
            <a:r>
              <a:rPr sz="2800" spc="-5" dirty="0">
                <a:solidFill>
                  <a:srgbClr val="660033"/>
                </a:solidFill>
                <a:latin typeface="Arial"/>
                <a:cs typeface="Arial"/>
              </a:rPr>
              <a:t>wires,</a:t>
            </a:r>
            <a:r>
              <a:rPr sz="2800" spc="-4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0033"/>
                </a:solidFill>
                <a:latin typeface="Arial"/>
                <a:cs typeface="Arial"/>
              </a:rPr>
              <a:t>battery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2329" y="482930"/>
            <a:ext cx="38785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Electric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Circuits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6480" y="1667334"/>
            <a:ext cx="123164" cy="123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759" y="1379219"/>
            <a:ext cx="5166360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7632" y="1379219"/>
            <a:ext cx="2478023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6420" y="1865376"/>
            <a:ext cx="2081783" cy="1051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0168" y="1379219"/>
            <a:ext cx="574548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2140" y="1471929"/>
            <a:ext cx="7162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660033"/>
                </a:solidFill>
                <a:latin typeface="Arial"/>
                <a:cs typeface="Arial"/>
              </a:rPr>
              <a:t>Incomplete </a:t>
            </a:r>
            <a:r>
              <a:rPr sz="2800" dirty="0">
                <a:solidFill>
                  <a:srgbClr val="660033"/>
                </a:solidFill>
                <a:latin typeface="Arial"/>
                <a:cs typeface="Arial"/>
              </a:rPr>
              <a:t>circuits </a:t>
            </a:r>
            <a:r>
              <a:rPr sz="2800" spc="-5" dirty="0">
                <a:solidFill>
                  <a:srgbClr val="660033"/>
                </a:solidFill>
                <a:latin typeface="Arial"/>
                <a:cs typeface="Arial"/>
              </a:rPr>
              <a:t>are </a:t>
            </a:r>
            <a:r>
              <a:rPr sz="2800" dirty="0">
                <a:solidFill>
                  <a:srgbClr val="660033"/>
                </a:solidFill>
                <a:latin typeface="Arial"/>
                <a:cs typeface="Arial"/>
              </a:rPr>
              <a:t>called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open</a:t>
            </a:r>
            <a:r>
              <a:rPr sz="2800" u="heavy" spc="6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circuits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2711" y="5305044"/>
            <a:ext cx="7908035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819" y="2045207"/>
            <a:ext cx="8170164" cy="35295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7675" y="2027301"/>
            <a:ext cx="8153400" cy="3514725"/>
          </a:xfrm>
          <a:custGeom>
            <a:avLst/>
            <a:gdLst/>
            <a:ahLst/>
            <a:cxnLst/>
            <a:rect l="l" t="t" r="r" b="b"/>
            <a:pathLst>
              <a:path w="8153400" h="3514725">
                <a:moveTo>
                  <a:pt x="0" y="3514725"/>
                </a:moveTo>
                <a:lnTo>
                  <a:pt x="8153400" y="3514725"/>
                </a:lnTo>
                <a:lnTo>
                  <a:pt x="8153400" y="0"/>
                </a:lnTo>
                <a:lnTo>
                  <a:pt x="0" y="0"/>
                </a:lnTo>
                <a:lnTo>
                  <a:pt x="0" y="35147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13989" y="2495550"/>
            <a:ext cx="15570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5609" marR="5080" indent="-43624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connecting </a:t>
            </a:r>
            <a:r>
              <a:rPr sz="1400" b="1" spc="5" dirty="0">
                <a:latin typeface="Arial"/>
                <a:cs typeface="Arial"/>
              </a:rPr>
              <a:t>wire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is  missing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0778" y="2495550"/>
            <a:ext cx="14116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6573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no source of  </a:t>
            </a:r>
            <a:r>
              <a:rPr sz="1400" b="1" dirty="0">
                <a:latin typeface="Arial"/>
                <a:cs typeface="Arial"/>
              </a:rPr>
              <a:t>electrical</a:t>
            </a:r>
            <a:r>
              <a:rPr sz="1400" b="1" spc="-1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energy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8219" y="3571240"/>
            <a:ext cx="6932041" cy="15634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86683" y="3101339"/>
            <a:ext cx="263652" cy="137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94304" y="3078988"/>
            <a:ext cx="248920" cy="1365250"/>
          </a:xfrm>
          <a:custGeom>
            <a:avLst/>
            <a:gdLst/>
            <a:ahLst/>
            <a:cxnLst/>
            <a:rect l="l" t="t" r="r" b="b"/>
            <a:pathLst>
              <a:path w="248920" h="1365250">
                <a:moveTo>
                  <a:pt x="0" y="1365123"/>
                </a:moveTo>
                <a:lnTo>
                  <a:pt x="248666" y="0"/>
                </a:lnTo>
              </a:path>
            </a:pathLst>
          </a:custGeom>
          <a:ln w="126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41947" y="3127248"/>
            <a:ext cx="123444" cy="6248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49440" y="3103752"/>
            <a:ext cx="109220" cy="619760"/>
          </a:xfrm>
          <a:custGeom>
            <a:avLst/>
            <a:gdLst/>
            <a:ahLst/>
            <a:cxnLst/>
            <a:rect l="l" t="t" r="r" b="b"/>
            <a:pathLst>
              <a:path w="109220" h="619760">
                <a:moveTo>
                  <a:pt x="0" y="619760"/>
                </a:moveTo>
                <a:lnTo>
                  <a:pt x="108712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2366" y="6024168"/>
            <a:ext cx="786510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Both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the circuits in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diagram are incomplete, hence they are</a:t>
            </a:r>
            <a:r>
              <a:rPr sz="2000" spc="-1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known 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as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“open</a:t>
            </a:r>
            <a:r>
              <a:rPr sz="2000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circuits”.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4981" y="341624"/>
            <a:ext cx="6947482" cy="419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6211" y="684276"/>
            <a:ext cx="5788151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093" rIns="0" bIns="0" rtlCol="0">
            <a:spAutoFit/>
          </a:bodyPr>
          <a:lstStyle/>
          <a:p>
            <a:pPr marL="1183005" marR="5080" indent="-905510">
              <a:lnSpc>
                <a:spcPct val="100000"/>
              </a:lnSpc>
              <a:spcBef>
                <a:spcPts val="95"/>
              </a:spcBef>
            </a:pPr>
            <a:r>
              <a:rPr sz="4000" b="1" spc="90" dirty="0">
                <a:latin typeface="Calibri"/>
                <a:cs typeface="Calibri"/>
              </a:rPr>
              <a:t>An </a:t>
            </a:r>
            <a:r>
              <a:rPr sz="4000" b="1" spc="615" dirty="0">
                <a:latin typeface="Calibri"/>
                <a:cs typeface="Calibri"/>
              </a:rPr>
              <a:t>electric </a:t>
            </a:r>
            <a:r>
              <a:rPr sz="4000" b="1" spc="585" dirty="0">
                <a:latin typeface="Calibri"/>
                <a:cs typeface="Calibri"/>
              </a:rPr>
              <a:t>current</a:t>
            </a:r>
            <a:r>
              <a:rPr sz="4000" b="1" spc="50" dirty="0">
                <a:latin typeface="Calibri"/>
                <a:cs typeface="Calibri"/>
              </a:rPr>
              <a:t> </a:t>
            </a:r>
            <a:r>
              <a:rPr sz="4000" b="1" spc="780" dirty="0">
                <a:latin typeface="Calibri"/>
                <a:cs typeface="Calibri"/>
              </a:rPr>
              <a:t>flows  </a:t>
            </a:r>
            <a:r>
              <a:rPr sz="4000" b="1" spc="685" dirty="0">
                <a:latin typeface="Calibri"/>
                <a:cs typeface="Calibri"/>
              </a:rPr>
              <a:t>only </a:t>
            </a:r>
            <a:r>
              <a:rPr sz="4000" b="1" spc="375" dirty="0">
                <a:latin typeface="Calibri"/>
                <a:cs typeface="Calibri"/>
              </a:rPr>
              <a:t>when </a:t>
            </a:r>
            <a:r>
              <a:rPr sz="4000" b="1" spc="540" dirty="0">
                <a:latin typeface="Calibri"/>
                <a:cs typeface="Calibri"/>
              </a:rPr>
              <a:t>there</a:t>
            </a:r>
            <a:r>
              <a:rPr sz="4000" b="1" spc="-245" dirty="0">
                <a:latin typeface="Calibri"/>
                <a:cs typeface="Calibri"/>
              </a:rPr>
              <a:t> </a:t>
            </a:r>
            <a:r>
              <a:rPr sz="4000" b="1" spc="204" dirty="0">
                <a:latin typeface="Calibri"/>
                <a:cs typeface="Calibri"/>
              </a:rPr>
              <a:t>is: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0280" y="1972134"/>
            <a:ext cx="123164" cy="123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59" y="1684020"/>
            <a:ext cx="2471928" cy="582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0" y="1684020"/>
            <a:ext cx="3281172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77840" y="1684020"/>
            <a:ext cx="1106423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280" y="2996262"/>
            <a:ext cx="123164" cy="123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6583" y="2975372"/>
            <a:ext cx="209446" cy="2290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3752" y="2708148"/>
            <a:ext cx="1703832" cy="5821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2095" y="2708148"/>
            <a:ext cx="1543811" cy="5821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1776729"/>
            <a:ext cx="5908040" cy="1476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3399"/>
                </a:solidFill>
                <a:latin typeface="Arial"/>
                <a:cs typeface="Arial"/>
              </a:rPr>
              <a:t>a source of </a:t>
            </a:r>
            <a:r>
              <a:rPr sz="2800" b="1" dirty="0">
                <a:solidFill>
                  <a:srgbClr val="FF3300"/>
                </a:solidFill>
                <a:latin typeface="Arial"/>
                <a:cs typeface="Arial"/>
              </a:rPr>
              <a:t>electrical </a:t>
            </a:r>
            <a:r>
              <a:rPr sz="2800" b="1" spc="-5" dirty="0">
                <a:solidFill>
                  <a:srgbClr val="FF3300"/>
                </a:solidFill>
                <a:latin typeface="Arial"/>
                <a:cs typeface="Arial"/>
              </a:rPr>
              <a:t>energy</a:t>
            </a:r>
            <a:r>
              <a:rPr sz="2800" b="1" spc="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99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99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452755" indent="-440690">
              <a:lnSpc>
                <a:spcPct val="100000"/>
              </a:lnSpc>
              <a:buFont typeface="Arial"/>
              <a:buChar char="•"/>
              <a:tabLst>
                <a:tab pos="452755" algn="l"/>
                <a:tab pos="453390" algn="l"/>
              </a:tabLst>
            </a:pPr>
            <a:r>
              <a:rPr sz="2800" b="1" spc="-5" dirty="0">
                <a:solidFill>
                  <a:srgbClr val="003399"/>
                </a:solidFill>
                <a:latin typeface="Arial"/>
                <a:cs typeface="Arial"/>
              </a:rPr>
              <a:t>a </a:t>
            </a:r>
            <a:r>
              <a:rPr sz="2800" b="1" spc="-5" dirty="0">
                <a:solidFill>
                  <a:srgbClr val="FF3300"/>
                </a:solidFill>
                <a:latin typeface="Arial"/>
                <a:cs typeface="Arial"/>
              </a:rPr>
              <a:t>closed</a:t>
            </a:r>
            <a:r>
              <a:rPr sz="2800" b="1" spc="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99"/>
                </a:solidFill>
                <a:latin typeface="Arial"/>
                <a:cs typeface="Arial"/>
              </a:rPr>
              <a:t>circuit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85488" y="2912364"/>
            <a:ext cx="4648200" cy="35859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7200" y="2895600"/>
            <a:ext cx="4634230" cy="3568700"/>
          </a:xfrm>
          <a:custGeom>
            <a:avLst/>
            <a:gdLst/>
            <a:ahLst/>
            <a:cxnLst/>
            <a:rect l="l" t="t" r="r" b="b"/>
            <a:pathLst>
              <a:path w="4634230" h="3568700">
                <a:moveTo>
                  <a:pt x="0" y="3568700"/>
                </a:moveTo>
                <a:lnTo>
                  <a:pt x="4633976" y="3568700"/>
                </a:lnTo>
                <a:lnTo>
                  <a:pt x="4633976" y="0"/>
                </a:lnTo>
                <a:lnTo>
                  <a:pt x="0" y="0"/>
                </a:lnTo>
                <a:lnTo>
                  <a:pt x="0" y="3568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02683" y="4028757"/>
            <a:ext cx="3720718" cy="17233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20053" y="3224022"/>
            <a:ext cx="1463040" cy="739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connecting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wires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2032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electric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cell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24726" y="5993993"/>
            <a:ext cx="1085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circuit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board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89627" y="5993993"/>
            <a:ext cx="808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light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bulb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56704" y="5501640"/>
            <a:ext cx="202692" cy="4724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50861" y="5492622"/>
            <a:ext cx="188595" cy="465455"/>
          </a:xfrm>
          <a:custGeom>
            <a:avLst/>
            <a:gdLst/>
            <a:ahLst/>
            <a:cxnLst/>
            <a:rect l="l" t="t" r="r" b="b"/>
            <a:pathLst>
              <a:path w="188595" h="465454">
                <a:moveTo>
                  <a:pt x="188087" y="46525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31891" y="5120640"/>
            <a:ext cx="778763" cy="8275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37988" y="5101716"/>
            <a:ext cx="765810" cy="815340"/>
          </a:xfrm>
          <a:custGeom>
            <a:avLst/>
            <a:gdLst/>
            <a:ahLst/>
            <a:cxnLst/>
            <a:rect l="l" t="t" r="r" b="b"/>
            <a:pathLst>
              <a:path w="765810" h="815339">
                <a:moveTo>
                  <a:pt x="0" y="815009"/>
                </a:moveTo>
                <a:lnTo>
                  <a:pt x="76581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60464" y="3966971"/>
            <a:ext cx="202692" cy="3962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54494" y="3959097"/>
            <a:ext cx="187960" cy="387985"/>
          </a:xfrm>
          <a:custGeom>
            <a:avLst/>
            <a:gdLst/>
            <a:ahLst/>
            <a:cxnLst/>
            <a:rect l="l" t="t" r="r" b="b"/>
            <a:pathLst>
              <a:path w="187959" h="387985">
                <a:moveTo>
                  <a:pt x="187959" y="38773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89292" y="3511296"/>
            <a:ext cx="452627" cy="6019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71257" y="3490595"/>
            <a:ext cx="438784" cy="592455"/>
          </a:xfrm>
          <a:custGeom>
            <a:avLst/>
            <a:gdLst/>
            <a:ahLst/>
            <a:cxnLst/>
            <a:rect l="l" t="t" r="r" b="b"/>
            <a:pathLst>
              <a:path w="438784" h="592454">
                <a:moveTo>
                  <a:pt x="438785" y="591946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91784" y="3546347"/>
            <a:ext cx="283463" cy="6690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98769" y="3525520"/>
            <a:ext cx="269875" cy="660400"/>
          </a:xfrm>
          <a:custGeom>
            <a:avLst/>
            <a:gdLst/>
            <a:ahLst/>
            <a:cxnLst/>
            <a:rect l="l" t="t" r="r" b="b"/>
            <a:pathLst>
              <a:path w="269875" h="660400">
                <a:moveTo>
                  <a:pt x="0" y="659891"/>
                </a:moveTo>
                <a:lnTo>
                  <a:pt x="269493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990" y="482930"/>
            <a:ext cx="7421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How to draw Circuit</a:t>
            </a:r>
            <a:r>
              <a:rPr sz="4400" spc="-7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Diagrams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295463"/>
            <a:ext cx="7400925" cy="388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1684273"/>
            <a:ext cx="1833880" cy="1225550"/>
          </a:xfrm>
          <a:custGeom>
            <a:avLst/>
            <a:gdLst/>
            <a:ahLst/>
            <a:cxnLst/>
            <a:rect l="l" t="t" r="r" b="b"/>
            <a:pathLst>
              <a:path w="1833880" h="1225550">
                <a:moveTo>
                  <a:pt x="0" y="1225550"/>
                </a:moveTo>
                <a:lnTo>
                  <a:pt x="1833626" y="1225550"/>
                </a:lnTo>
                <a:lnTo>
                  <a:pt x="1833626" y="0"/>
                </a:lnTo>
                <a:lnTo>
                  <a:pt x="0" y="0"/>
                </a:lnTo>
                <a:lnTo>
                  <a:pt x="0" y="12255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71826" y="1684273"/>
            <a:ext cx="1856105" cy="1225550"/>
          </a:xfrm>
          <a:custGeom>
            <a:avLst/>
            <a:gdLst/>
            <a:ahLst/>
            <a:cxnLst/>
            <a:rect l="l" t="t" r="r" b="b"/>
            <a:pathLst>
              <a:path w="1856104" h="1225550">
                <a:moveTo>
                  <a:pt x="0" y="1225550"/>
                </a:moveTo>
                <a:lnTo>
                  <a:pt x="1855724" y="1225550"/>
                </a:lnTo>
                <a:lnTo>
                  <a:pt x="1855724" y="0"/>
                </a:lnTo>
                <a:lnTo>
                  <a:pt x="0" y="0"/>
                </a:lnTo>
                <a:lnTo>
                  <a:pt x="0" y="12255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7550" y="1684273"/>
            <a:ext cx="1856105" cy="1225550"/>
          </a:xfrm>
          <a:custGeom>
            <a:avLst/>
            <a:gdLst/>
            <a:ahLst/>
            <a:cxnLst/>
            <a:rect l="l" t="t" r="r" b="b"/>
            <a:pathLst>
              <a:path w="1856104" h="1225550">
                <a:moveTo>
                  <a:pt x="0" y="1225550"/>
                </a:moveTo>
                <a:lnTo>
                  <a:pt x="1855851" y="1225550"/>
                </a:lnTo>
                <a:lnTo>
                  <a:pt x="1855851" y="0"/>
                </a:lnTo>
                <a:lnTo>
                  <a:pt x="0" y="0"/>
                </a:lnTo>
                <a:lnTo>
                  <a:pt x="0" y="12255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3401" y="1684273"/>
            <a:ext cx="1856105" cy="1225550"/>
          </a:xfrm>
          <a:custGeom>
            <a:avLst/>
            <a:gdLst/>
            <a:ahLst/>
            <a:cxnLst/>
            <a:rect l="l" t="t" r="r" b="b"/>
            <a:pathLst>
              <a:path w="1856104" h="1225550">
                <a:moveTo>
                  <a:pt x="0" y="1225550"/>
                </a:moveTo>
                <a:lnTo>
                  <a:pt x="1855724" y="1225550"/>
                </a:lnTo>
                <a:lnTo>
                  <a:pt x="1855724" y="0"/>
                </a:lnTo>
                <a:lnTo>
                  <a:pt x="0" y="0"/>
                </a:lnTo>
                <a:lnTo>
                  <a:pt x="0" y="12255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2909887"/>
            <a:ext cx="1833880" cy="1227455"/>
          </a:xfrm>
          <a:custGeom>
            <a:avLst/>
            <a:gdLst/>
            <a:ahLst/>
            <a:cxnLst/>
            <a:rect l="l" t="t" r="r" b="b"/>
            <a:pathLst>
              <a:path w="1833880" h="1227454">
                <a:moveTo>
                  <a:pt x="0" y="1227137"/>
                </a:moveTo>
                <a:lnTo>
                  <a:pt x="1833626" y="1227137"/>
                </a:lnTo>
                <a:lnTo>
                  <a:pt x="1833626" y="0"/>
                </a:lnTo>
                <a:lnTo>
                  <a:pt x="0" y="0"/>
                </a:lnTo>
                <a:lnTo>
                  <a:pt x="0" y="122713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1826" y="2909887"/>
            <a:ext cx="1856105" cy="1227455"/>
          </a:xfrm>
          <a:custGeom>
            <a:avLst/>
            <a:gdLst/>
            <a:ahLst/>
            <a:cxnLst/>
            <a:rect l="l" t="t" r="r" b="b"/>
            <a:pathLst>
              <a:path w="1856104" h="1227454">
                <a:moveTo>
                  <a:pt x="0" y="1227137"/>
                </a:moveTo>
                <a:lnTo>
                  <a:pt x="1855724" y="1227137"/>
                </a:lnTo>
                <a:lnTo>
                  <a:pt x="1855724" y="0"/>
                </a:lnTo>
                <a:lnTo>
                  <a:pt x="0" y="0"/>
                </a:lnTo>
                <a:lnTo>
                  <a:pt x="0" y="122713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7550" y="2909887"/>
            <a:ext cx="1856105" cy="1227455"/>
          </a:xfrm>
          <a:custGeom>
            <a:avLst/>
            <a:gdLst/>
            <a:ahLst/>
            <a:cxnLst/>
            <a:rect l="l" t="t" r="r" b="b"/>
            <a:pathLst>
              <a:path w="1856104" h="1227454">
                <a:moveTo>
                  <a:pt x="0" y="1227137"/>
                </a:moveTo>
                <a:lnTo>
                  <a:pt x="1855851" y="1227137"/>
                </a:lnTo>
                <a:lnTo>
                  <a:pt x="1855851" y="0"/>
                </a:lnTo>
                <a:lnTo>
                  <a:pt x="0" y="0"/>
                </a:lnTo>
                <a:lnTo>
                  <a:pt x="0" y="122713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83401" y="2909887"/>
            <a:ext cx="1856105" cy="1227455"/>
          </a:xfrm>
          <a:custGeom>
            <a:avLst/>
            <a:gdLst/>
            <a:ahLst/>
            <a:cxnLst/>
            <a:rect l="l" t="t" r="r" b="b"/>
            <a:pathLst>
              <a:path w="1856104" h="1227454">
                <a:moveTo>
                  <a:pt x="0" y="1227137"/>
                </a:moveTo>
                <a:lnTo>
                  <a:pt x="1855724" y="1227137"/>
                </a:lnTo>
                <a:lnTo>
                  <a:pt x="1855724" y="0"/>
                </a:lnTo>
                <a:lnTo>
                  <a:pt x="0" y="0"/>
                </a:lnTo>
                <a:lnTo>
                  <a:pt x="0" y="122713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4137025"/>
            <a:ext cx="1833880" cy="1433830"/>
          </a:xfrm>
          <a:custGeom>
            <a:avLst/>
            <a:gdLst/>
            <a:ahLst/>
            <a:cxnLst/>
            <a:rect l="l" t="t" r="r" b="b"/>
            <a:pathLst>
              <a:path w="1833880" h="1433829">
                <a:moveTo>
                  <a:pt x="0" y="1433576"/>
                </a:moveTo>
                <a:lnTo>
                  <a:pt x="1833626" y="1433576"/>
                </a:lnTo>
                <a:lnTo>
                  <a:pt x="1833626" y="0"/>
                </a:lnTo>
                <a:lnTo>
                  <a:pt x="0" y="0"/>
                </a:lnTo>
                <a:lnTo>
                  <a:pt x="0" y="1433576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1826" y="4137025"/>
            <a:ext cx="1856105" cy="1433830"/>
          </a:xfrm>
          <a:custGeom>
            <a:avLst/>
            <a:gdLst/>
            <a:ahLst/>
            <a:cxnLst/>
            <a:rect l="l" t="t" r="r" b="b"/>
            <a:pathLst>
              <a:path w="1856104" h="1433829">
                <a:moveTo>
                  <a:pt x="0" y="1433576"/>
                </a:moveTo>
                <a:lnTo>
                  <a:pt x="1855724" y="1433576"/>
                </a:lnTo>
                <a:lnTo>
                  <a:pt x="1855724" y="0"/>
                </a:lnTo>
                <a:lnTo>
                  <a:pt x="0" y="0"/>
                </a:lnTo>
                <a:lnTo>
                  <a:pt x="0" y="1433576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27550" y="4137025"/>
            <a:ext cx="1856105" cy="1433830"/>
          </a:xfrm>
          <a:custGeom>
            <a:avLst/>
            <a:gdLst/>
            <a:ahLst/>
            <a:cxnLst/>
            <a:rect l="l" t="t" r="r" b="b"/>
            <a:pathLst>
              <a:path w="1856104" h="1433829">
                <a:moveTo>
                  <a:pt x="0" y="1433576"/>
                </a:moveTo>
                <a:lnTo>
                  <a:pt x="1855851" y="1433576"/>
                </a:lnTo>
                <a:lnTo>
                  <a:pt x="1855851" y="0"/>
                </a:lnTo>
                <a:lnTo>
                  <a:pt x="0" y="0"/>
                </a:lnTo>
                <a:lnTo>
                  <a:pt x="0" y="1433576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3401" y="4137025"/>
            <a:ext cx="1856105" cy="1433830"/>
          </a:xfrm>
          <a:custGeom>
            <a:avLst/>
            <a:gdLst/>
            <a:ahLst/>
            <a:cxnLst/>
            <a:rect l="l" t="t" r="r" b="b"/>
            <a:pathLst>
              <a:path w="1856104" h="1433829">
                <a:moveTo>
                  <a:pt x="0" y="1433576"/>
                </a:moveTo>
                <a:lnTo>
                  <a:pt x="1855724" y="1433576"/>
                </a:lnTo>
                <a:lnTo>
                  <a:pt x="1855724" y="0"/>
                </a:lnTo>
                <a:lnTo>
                  <a:pt x="0" y="0"/>
                </a:lnTo>
                <a:lnTo>
                  <a:pt x="0" y="1433576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1826" y="1281175"/>
            <a:ext cx="0" cy="4304030"/>
          </a:xfrm>
          <a:custGeom>
            <a:avLst/>
            <a:gdLst/>
            <a:ahLst/>
            <a:cxnLst/>
            <a:rect l="l" t="t" r="r" b="b"/>
            <a:pathLst>
              <a:path h="4304030">
                <a:moveTo>
                  <a:pt x="0" y="0"/>
                </a:moveTo>
                <a:lnTo>
                  <a:pt x="0" y="43036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7550" y="1281175"/>
            <a:ext cx="0" cy="4304030"/>
          </a:xfrm>
          <a:custGeom>
            <a:avLst/>
            <a:gdLst/>
            <a:ahLst/>
            <a:cxnLst/>
            <a:rect l="l" t="t" r="r" b="b"/>
            <a:pathLst>
              <a:path h="4304030">
                <a:moveTo>
                  <a:pt x="0" y="0"/>
                </a:moveTo>
                <a:lnTo>
                  <a:pt x="0" y="43036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3401" y="1281175"/>
            <a:ext cx="0" cy="4304030"/>
          </a:xfrm>
          <a:custGeom>
            <a:avLst/>
            <a:gdLst/>
            <a:ahLst/>
            <a:cxnLst/>
            <a:rect l="l" t="t" r="r" b="b"/>
            <a:pathLst>
              <a:path h="4304030">
                <a:moveTo>
                  <a:pt x="0" y="0"/>
                </a:moveTo>
                <a:lnTo>
                  <a:pt x="0" y="43036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3912" y="1684401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43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3912" y="2909823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43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912" y="4137025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43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8200" y="1281175"/>
            <a:ext cx="0" cy="4304030"/>
          </a:xfrm>
          <a:custGeom>
            <a:avLst/>
            <a:gdLst/>
            <a:ahLst/>
            <a:cxnLst/>
            <a:rect l="l" t="t" r="r" b="b"/>
            <a:pathLst>
              <a:path h="4304030">
                <a:moveTo>
                  <a:pt x="0" y="0"/>
                </a:moveTo>
                <a:lnTo>
                  <a:pt x="0" y="430364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39125" y="1281175"/>
            <a:ext cx="0" cy="4304030"/>
          </a:xfrm>
          <a:custGeom>
            <a:avLst/>
            <a:gdLst/>
            <a:ahLst/>
            <a:cxnLst/>
            <a:rect l="l" t="t" r="r" b="b"/>
            <a:pathLst>
              <a:path h="4304030">
                <a:moveTo>
                  <a:pt x="0" y="0"/>
                </a:moveTo>
                <a:lnTo>
                  <a:pt x="0" y="430364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3912" y="1295400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43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3912" y="5570601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43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88821" y="2667761"/>
            <a:ext cx="1134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Verdana"/>
                <a:cs typeface="Verdana"/>
              </a:rPr>
              <a:t>An electric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cell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62169" y="2667761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Ba</a:t>
            </a:r>
            <a:r>
              <a:rPr sz="1200" spc="-10" dirty="0">
                <a:latin typeface="Verdana"/>
                <a:cs typeface="Verdana"/>
              </a:rPr>
              <a:t>t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dirty="0">
                <a:latin typeface="Verdana"/>
                <a:cs typeface="Verdana"/>
              </a:rPr>
              <a:t>ery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0617" y="3894785"/>
            <a:ext cx="13506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Verdana"/>
                <a:cs typeface="Verdana"/>
              </a:rPr>
              <a:t>Light bulb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(lamp)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91125" y="3894785"/>
            <a:ext cx="5295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Verdana"/>
                <a:cs typeface="Verdana"/>
              </a:rPr>
              <a:t>Switch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63893" y="3346196"/>
            <a:ext cx="1097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Verdana"/>
                <a:cs typeface="Verdana"/>
              </a:rPr>
              <a:t>Switch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(open)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12077" y="3894785"/>
            <a:ext cx="12014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Verdana"/>
                <a:cs typeface="Verdana"/>
              </a:rPr>
              <a:t>Switch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(closed)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86713" y="5145785"/>
            <a:ext cx="13354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Verdana"/>
                <a:cs typeface="Verdana"/>
              </a:rPr>
              <a:t>Connecting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wires  (not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joined)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87265" y="5145785"/>
            <a:ext cx="13354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 marR="5080" indent="-35369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Verdana"/>
                <a:cs typeface="Verdana"/>
              </a:rPr>
              <a:t>Connecting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wires  (joined)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50036" y="1848611"/>
            <a:ext cx="1452372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8225" y="1836737"/>
            <a:ext cx="1424051" cy="817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1875" y="1830387"/>
            <a:ext cx="1437005" cy="830580"/>
          </a:xfrm>
          <a:custGeom>
            <a:avLst/>
            <a:gdLst/>
            <a:ahLst/>
            <a:cxnLst/>
            <a:rect l="l" t="t" r="r" b="b"/>
            <a:pathLst>
              <a:path w="1437005" h="830580">
                <a:moveTo>
                  <a:pt x="0" y="830262"/>
                </a:moveTo>
                <a:lnTo>
                  <a:pt x="1436751" y="830262"/>
                </a:lnTo>
                <a:lnTo>
                  <a:pt x="1436751" y="0"/>
                </a:lnTo>
                <a:lnTo>
                  <a:pt x="0" y="0"/>
                </a:lnTo>
                <a:lnTo>
                  <a:pt x="0" y="83026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47259" y="1842516"/>
            <a:ext cx="1464564" cy="850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35576" y="1831911"/>
            <a:ext cx="1436624" cy="8207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29226" y="1825688"/>
            <a:ext cx="1449705" cy="833755"/>
          </a:xfrm>
          <a:custGeom>
            <a:avLst/>
            <a:gdLst/>
            <a:ahLst/>
            <a:cxnLst/>
            <a:rect l="l" t="t" r="r" b="b"/>
            <a:pathLst>
              <a:path w="1449704" h="833755">
                <a:moveTo>
                  <a:pt x="0" y="833437"/>
                </a:moveTo>
                <a:lnTo>
                  <a:pt x="1449324" y="833437"/>
                </a:lnTo>
                <a:lnTo>
                  <a:pt x="1449324" y="0"/>
                </a:lnTo>
                <a:lnTo>
                  <a:pt x="0" y="0"/>
                </a:lnTo>
                <a:lnTo>
                  <a:pt x="0" y="833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46988" y="3072383"/>
            <a:ext cx="1458468" cy="832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5050" y="3060636"/>
            <a:ext cx="1430401" cy="804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28700" y="3054413"/>
            <a:ext cx="1443355" cy="817880"/>
          </a:xfrm>
          <a:custGeom>
            <a:avLst/>
            <a:gdLst/>
            <a:ahLst/>
            <a:cxnLst/>
            <a:rect l="l" t="t" r="r" b="b"/>
            <a:pathLst>
              <a:path w="1443355" h="817879">
                <a:moveTo>
                  <a:pt x="0" y="817562"/>
                </a:moveTo>
                <a:lnTo>
                  <a:pt x="1443101" y="817562"/>
                </a:lnTo>
                <a:lnTo>
                  <a:pt x="1443101" y="0"/>
                </a:lnTo>
                <a:lnTo>
                  <a:pt x="0" y="0"/>
                </a:lnTo>
                <a:lnTo>
                  <a:pt x="0" y="81756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4796" y="4291584"/>
            <a:ext cx="1481328" cy="8549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23937" y="4279836"/>
            <a:ext cx="1452499" cy="8270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17587" y="4273486"/>
            <a:ext cx="1465580" cy="840105"/>
          </a:xfrm>
          <a:custGeom>
            <a:avLst/>
            <a:gdLst/>
            <a:ahLst/>
            <a:cxnLst/>
            <a:rect l="l" t="t" r="r" b="b"/>
            <a:pathLst>
              <a:path w="1465580" h="840104">
                <a:moveTo>
                  <a:pt x="0" y="839787"/>
                </a:moveTo>
                <a:lnTo>
                  <a:pt x="1465199" y="839787"/>
                </a:lnTo>
                <a:lnTo>
                  <a:pt x="1465199" y="0"/>
                </a:lnTo>
                <a:lnTo>
                  <a:pt x="0" y="0"/>
                </a:lnTo>
                <a:lnTo>
                  <a:pt x="0" y="8397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47259" y="4305300"/>
            <a:ext cx="1466088" cy="848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37861" y="4296549"/>
            <a:ext cx="1435862" cy="818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29226" y="4287837"/>
            <a:ext cx="1450975" cy="833755"/>
          </a:xfrm>
          <a:custGeom>
            <a:avLst/>
            <a:gdLst/>
            <a:ahLst/>
            <a:cxnLst/>
            <a:rect l="l" t="t" r="r" b="b"/>
            <a:pathLst>
              <a:path w="1450975" h="833754">
                <a:moveTo>
                  <a:pt x="0" y="833437"/>
                </a:moveTo>
                <a:lnTo>
                  <a:pt x="1450975" y="833437"/>
                </a:lnTo>
                <a:lnTo>
                  <a:pt x="1450975" y="0"/>
                </a:lnTo>
                <a:lnTo>
                  <a:pt x="0" y="0"/>
                </a:lnTo>
                <a:lnTo>
                  <a:pt x="0" y="833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47259" y="3072383"/>
            <a:ext cx="1464564" cy="8488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35576" y="3062719"/>
            <a:ext cx="1436624" cy="8186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29226" y="3054413"/>
            <a:ext cx="1449705" cy="833755"/>
          </a:xfrm>
          <a:custGeom>
            <a:avLst/>
            <a:gdLst/>
            <a:ahLst/>
            <a:cxnLst/>
            <a:rect l="l" t="t" r="r" b="b"/>
            <a:pathLst>
              <a:path w="1449704" h="833754">
                <a:moveTo>
                  <a:pt x="0" y="833437"/>
                </a:moveTo>
                <a:lnTo>
                  <a:pt x="1449324" y="833437"/>
                </a:lnTo>
                <a:lnTo>
                  <a:pt x="1449324" y="0"/>
                </a:lnTo>
                <a:lnTo>
                  <a:pt x="0" y="0"/>
                </a:lnTo>
                <a:lnTo>
                  <a:pt x="0" y="833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62275" y="2289175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>
                <a:moveTo>
                  <a:pt x="0" y="0"/>
                </a:moveTo>
                <a:lnTo>
                  <a:pt x="5619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57600" y="228917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10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48075" y="2079625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52825" y="217487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62325" y="208915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52750" y="3508375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4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57625" y="3508375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4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24225" y="32321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79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14646" y="4296"/>
                </a:lnTo>
                <a:lnTo>
                  <a:pt x="359770" y="16682"/>
                </a:lnTo>
                <a:lnTo>
                  <a:pt x="401319" y="36406"/>
                </a:lnTo>
                <a:lnTo>
                  <a:pt x="438541" y="62716"/>
                </a:lnTo>
                <a:lnTo>
                  <a:pt x="470683" y="94858"/>
                </a:lnTo>
                <a:lnTo>
                  <a:pt x="496993" y="132079"/>
                </a:lnTo>
                <a:lnTo>
                  <a:pt x="516717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7" y="359770"/>
                </a:lnTo>
                <a:lnTo>
                  <a:pt x="496993" y="401319"/>
                </a:lnTo>
                <a:lnTo>
                  <a:pt x="470683" y="438541"/>
                </a:lnTo>
                <a:lnTo>
                  <a:pt x="438541" y="470683"/>
                </a:lnTo>
                <a:lnTo>
                  <a:pt x="401320" y="496993"/>
                </a:lnTo>
                <a:lnTo>
                  <a:pt x="359770" y="516717"/>
                </a:lnTo>
                <a:lnTo>
                  <a:pt x="314646" y="529103"/>
                </a:lnTo>
                <a:lnTo>
                  <a:pt x="266700" y="533400"/>
                </a:lnTo>
                <a:lnTo>
                  <a:pt x="218753" y="529103"/>
                </a:lnTo>
                <a:lnTo>
                  <a:pt x="173629" y="516717"/>
                </a:lnTo>
                <a:lnTo>
                  <a:pt x="132080" y="496993"/>
                </a:lnTo>
                <a:lnTo>
                  <a:pt x="94858" y="470683"/>
                </a:lnTo>
                <a:lnTo>
                  <a:pt x="62716" y="438541"/>
                </a:lnTo>
                <a:lnTo>
                  <a:pt x="36406" y="401319"/>
                </a:lnTo>
                <a:lnTo>
                  <a:pt x="16682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09950" y="3308350"/>
            <a:ext cx="361950" cy="400050"/>
          </a:xfrm>
          <a:custGeom>
            <a:avLst/>
            <a:gdLst/>
            <a:ahLst/>
            <a:cxnLst/>
            <a:rect l="l" t="t" r="r" b="b"/>
            <a:pathLst>
              <a:path w="361950" h="400050">
                <a:moveTo>
                  <a:pt x="0" y="0"/>
                </a:moveTo>
                <a:lnTo>
                  <a:pt x="361950" y="4000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19475" y="3298825"/>
            <a:ext cx="361950" cy="381000"/>
          </a:xfrm>
          <a:custGeom>
            <a:avLst/>
            <a:gdLst/>
            <a:ahLst/>
            <a:cxnLst/>
            <a:rect l="l" t="t" r="r" b="b"/>
            <a:pathLst>
              <a:path w="361950" h="381000">
                <a:moveTo>
                  <a:pt x="0" y="381000"/>
                </a:moveTo>
                <a:lnTo>
                  <a:pt x="3619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81325" y="467042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95623" y="4475226"/>
            <a:ext cx="0" cy="371475"/>
          </a:xfrm>
          <a:custGeom>
            <a:avLst/>
            <a:gdLst/>
            <a:ahLst/>
            <a:cxnLst/>
            <a:rect l="l" t="t" r="r" b="b"/>
            <a:pathLst>
              <a:path h="371475">
                <a:moveTo>
                  <a:pt x="0" y="37147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67500" y="2289175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81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39000" y="2289175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29475" y="2079625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34225" y="217487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10513" y="1327150"/>
            <a:ext cx="6788784" cy="87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4550" algn="l"/>
                <a:tab pos="3712845" algn="l"/>
                <a:tab pos="5826760" algn="l"/>
              </a:tabLst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Component	Symbol	Component	Symbol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2741930">
              <a:lnSpc>
                <a:spcPct val="100000"/>
              </a:lnSpc>
              <a:spcBef>
                <a:spcPts val="5"/>
              </a:spcBef>
              <a:tabLst>
                <a:tab pos="6523990" algn="l"/>
              </a:tabLst>
            </a:pPr>
            <a:r>
              <a:rPr sz="1400" b="1" dirty="0">
                <a:latin typeface="Arial"/>
                <a:cs typeface="Arial"/>
              </a:rPr>
              <a:t>+	+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943725" y="208915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48550" y="2079625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53300" y="217487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58075" y="2289175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3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75601" y="3768725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3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08773" y="3730625"/>
            <a:ext cx="228600" cy="28575"/>
          </a:xfrm>
          <a:custGeom>
            <a:avLst/>
            <a:gdLst/>
            <a:ahLst/>
            <a:cxnLst/>
            <a:rect l="l" t="t" r="r" b="b"/>
            <a:pathLst>
              <a:path w="228600" h="28575">
                <a:moveTo>
                  <a:pt x="0" y="28575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89725" y="3768725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42226" y="3725926"/>
            <a:ext cx="73025" cy="730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99401" y="3725926"/>
            <a:ext cx="73025" cy="730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470775" y="3216275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4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204075" y="3116198"/>
            <a:ext cx="209550" cy="76200"/>
          </a:xfrm>
          <a:custGeom>
            <a:avLst/>
            <a:gdLst/>
            <a:ahLst/>
            <a:cxnLst/>
            <a:rect l="l" t="t" r="r" b="b"/>
            <a:pathLst>
              <a:path w="209550" h="76200">
                <a:moveTo>
                  <a:pt x="0" y="76200"/>
                </a:moveTo>
                <a:lnTo>
                  <a:pt x="2095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85026" y="3216275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37400" y="3173348"/>
            <a:ext cx="73025" cy="731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394575" y="3173348"/>
            <a:ext cx="73025" cy="731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07251" y="470052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21550" y="4505325"/>
            <a:ext cx="0" cy="371475"/>
          </a:xfrm>
          <a:custGeom>
            <a:avLst/>
            <a:gdLst/>
            <a:ahLst/>
            <a:cxnLst/>
            <a:rect l="l" t="t" r="r" b="b"/>
            <a:pathLst>
              <a:path h="371475">
                <a:moveTo>
                  <a:pt x="0" y="37147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81926" y="4660900"/>
            <a:ext cx="69850" cy="698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4643" y="6061768"/>
            <a:ext cx="7003717" cy="3172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5008" y="6254494"/>
            <a:ext cx="3593591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623417" y="5968695"/>
            <a:ext cx="7037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60033"/>
                </a:solidFill>
                <a:latin typeface="Arial"/>
                <a:cs typeface="Arial"/>
              </a:rPr>
              <a:t>Symbols are used </a:t>
            </a:r>
            <a:r>
              <a:rPr sz="2400" dirty="0">
                <a:solidFill>
                  <a:srgbClr val="660033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660033"/>
                </a:solidFill>
                <a:latin typeface="Arial"/>
                <a:cs typeface="Arial"/>
              </a:rPr>
              <a:t>represent </a:t>
            </a:r>
            <a:r>
              <a:rPr sz="2400" dirty="0">
                <a:solidFill>
                  <a:srgbClr val="660033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660033"/>
                </a:solidFill>
                <a:latin typeface="Arial"/>
                <a:cs typeface="Arial"/>
              </a:rPr>
              <a:t>various electrical  components in </a:t>
            </a:r>
            <a:r>
              <a:rPr sz="2400" dirty="0">
                <a:solidFill>
                  <a:srgbClr val="660033"/>
                </a:solidFill>
                <a:latin typeface="Arial"/>
                <a:cs typeface="Arial"/>
              </a:rPr>
              <a:t>circuits.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9" y="691832"/>
            <a:ext cx="9138000" cy="5955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9" y="1148981"/>
            <a:ext cx="9138000" cy="1034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99" y="2118867"/>
            <a:ext cx="9138000" cy="3510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4336" y="482930"/>
            <a:ext cx="52787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What we will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Learn…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538373"/>
            <a:ext cx="8357870" cy="45256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What is 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current</a:t>
            </a:r>
            <a:r>
              <a:rPr sz="2800" spc="-5" dirty="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How to </a:t>
            </a:r>
            <a:r>
              <a:rPr sz="2800" dirty="0">
                <a:latin typeface="Arial"/>
                <a:cs typeface="Arial"/>
              </a:rPr>
              <a:t>draw </a:t>
            </a:r>
            <a:r>
              <a:rPr sz="2800" b="1" dirty="0">
                <a:latin typeface="Arial"/>
                <a:cs typeface="Arial"/>
              </a:rPr>
              <a:t>electric </a:t>
            </a:r>
            <a:r>
              <a:rPr sz="2800" b="1" spc="-5" dirty="0">
                <a:latin typeface="Arial"/>
                <a:cs typeface="Arial"/>
              </a:rPr>
              <a:t>circuit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diagrams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1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What is </a:t>
            </a:r>
            <a:r>
              <a:rPr sz="2800" b="1" spc="-5" dirty="0">
                <a:latin typeface="Arial"/>
                <a:cs typeface="Arial"/>
              </a:rPr>
              <a:t>potential difference, voltage and</a:t>
            </a:r>
            <a:r>
              <a:rPr sz="2800" b="1" spc="114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E.M.F</a:t>
            </a:r>
            <a:r>
              <a:rPr sz="2800" dirty="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What is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resistance</a:t>
            </a:r>
            <a:r>
              <a:rPr sz="2800" dirty="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1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S/E: Circuits </a:t>
            </a:r>
            <a:r>
              <a:rPr sz="2800" dirty="0">
                <a:latin typeface="Arial"/>
                <a:cs typeface="Arial"/>
              </a:rPr>
              <a:t>arranged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b="1" spc="-5" dirty="0">
                <a:latin typeface="Arial"/>
                <a:cs typeface="Arial"/>
              </a:rPr>
              <a:t>series </a:t>
            </a:r>
            <a:r>
              <a:rPr sz="2800" spc="-5" dirty="0">
                <a:latin typeface="Arial"/>
                <a:cs typeface="Arial"/>
              </a:rPr>
              <a:t>versus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parallel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S/E: Fixed resistors </a:t>
            </a:r>
            <a:r>
              <a:rPr sz="2800" spc="-5" dirty="0">
                <a:latin typeface="Arial"/>
                <a:cs typeface="Arial"/>
              </a:rPr>
              <a:t>versus </a:t>
            </a:r>
            <a:r>
              <a:rPr sz="2800" b="1" spc="-5" dirty="0">
                <a:latin typeface="Arial"/>
                <a:cs typeface="Arial"/>
              </a:rPr>
              <a:t>variable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resistors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Effects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electric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current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92351" y="755072"/>
            <a:ext cx="776022" cy="130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937" y="192989"/>
            <a:ext cx="7958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530" dirty="0">
                <a:latin typeface="Calibri"/>
                <a:cs typeface="Calibri"/>
              </a:rPr>
              <a:t>Examples </a:t>
            </a:r>
            <a:r>
              <a:rPr sz="4000" b="1" spc="670" dirty="0">
                <a:latin typeface="Calibri"/>
                <a:cs typeface="Calibri"/>
              </a:rPr>
              <a:t>of </a:t>
            </a:r>
            <a:r>
              <a:rPr sz="4000" b="1" spc="475" dirty="0">
                <a:latin typeface="Calibri"/>
                <a:cs typeface="Calibri"/>
              </a:rPr>
              <a:t>circuit</a:t>
            </a:r>
            <a:r>
              <a:rPr sz="4000" b="1" spc="-400" dirty="0">
                <a:latin typeface="Calibri"/>
                <a:cs typeface="Calibri"/>
              </a:rPr>
              <a:t> </a:t>
            </a:r>
            <a:r>
              <a:rPr sz="4000" b="1" spc="459" dirty="0">
                <a:latin typeface="Calibri"/>
                <a:cs typeface="Calibri"/>
              </a:rPr>
              <a:t>diagrams: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2563" y="3796284"/>
            <a:ext cx="7996428" cy="2650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3778503"/>
            <a:ext cx="7980045" cy="2635250"/>
          </a:xfrm>
          <a:custGeom>
            <a:avLst/>
            <a:gdLst/>
            <a:ahLst/>
            <a:cxnLst/>
            <a:rect l="l" t="t" r="r" b="b"/>
            <a:pathLst>
              <a:path w="7980045" h="2635250">
                <a:moveTo>
                  <a:pt x="0" y="2634996"/>
                </a:moveTo>
                <a:lnTo>
                  <a:pt x="7980045" y="2634996"/>
                </a:lnTo>
                <a:lnTo>
                  <a:pt x="7980045" y="0"/>
                </a:lnTo>
                <a:lnTo>
                  <a:pt x="0" y="0"/>
                </a:lnTo>
                <a:lnTo>
                  <a:pt x="0" y="263499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59" y="1008888"/>
            <a:ext cx="7994904" cy="2650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0841" y="990600"/>
            <a:ext cx="7980045" cy="2635250"/>
          </a:xfrm>
          <a:custGeom>
            <a:avLst/>
            <a:gdLst/>
            <a:ahLst/>
            <a:cxnLst/>
            <a:rect l="l" t="t" r="r" b="b"/>
            <a:pathLst>
              <a:path w="7980045" h="2635250">
                <a:moveTo>
                  <a:pt x="0" y="2634996"/>
                </a:moveTo>
                <a:lnTo>
                  <a:pt x="7980045" y="2634996"/>
                </a:lnTo>
                <a:lnTo>
                  <a:pt x="7980045" y="0"/>
                </a:lnTo>
                <a:lnTo>
                  <a:pt x="0" y="0"/>
                </a:lnTo>
                <a:lnTo>
                  <a:pt x="0" y="263499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1282" y="1384808"/>
            <a:ext cx="6097397" cy="1922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0777" y="4121708"/>
            <a:ext cx="6385052" cy="1903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1600" y="1371600"/>
            <a:ext cx="2971800" cy="1981200"/>
          </a:xfrm>
          <a:custGeom>
            <a:avLst/>
            <a:gdLst/>
            <a:ahLst/>
            <a:cxnLst/>
            <a:rect l="l" t="t" r="r" b="b"/>
            <a:pathLst>
              <a:path w="2971800" h="1981200">
                <a:moveTo>
                  <a:pt x="0" y="1981200"/>
                </a:moveTo>
                <a:lnTo>
                  <a:pt x="2971800" y="1981200"/>
                </a:lnTo>
                <a:lnTo>
                  <a:pt x="29718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1600" y="1371600"/>
            <a:ext cx="2971800" cy="1981200"/>
          </a:xfrm>
          <a:custGeom>
            <a:avLst/>
            <a:gdLst/>
            <a:ahLst/>
            <a:cxnLst/>
            <a:rect l="l" t="t" r="r" b="b"/>
            <a:pathLst>
              <a:path w="2971800" h="1981200">
                <a:moveTo>
                  <a:pt x="0" y="1981200"/>
                </a:moveTo>
                <a:lnTo>
                  <a:pt x="2971800" y="1981200"/>
                </a:lnTo>
                <a:lnTo>
                  <a:pt x="29718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05400" y="4191000"/>
            <a:ext cx="3048000" cy="1905000"/>
          </a:xfrm>
          <a:custGeom>
            <a:avLst/>
            <a:gdLst/>
            <a:ahLst/>
            <a:cxnLst/>
            <a:rect l="l" t="t" r="r" b="b"/>
            <a:pathLst>
              <a:path w="3048000" h="1905000">
                <a:moveTo>
                  <a:pt x="0" y="1905000"/>
                </a:moveTo>
                <a:lnTo>
                  <a:pt x="3048000" y="1905000"/>
                </a:lnTo>
                <a:lnTo>
                  <a:pt x="30480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5400" y="4191000"/>
            <a:ext cx="3048000" cy="1905000"/>
          </a:xfrm>
          <a:custGeom>
            <a:avLst/>
            <a:gdLst/>
            <a:ahLst/>
            <a:cxnLst/>
            <a:rect l="l" t="t" r="r" b="b"/>
            <a:pathLst>
              <a:path w="3048000" h="1905000">
                <a:moveTo>
                  <a:pt x="0" y="1905000"/>
                </a:moveTo>
                <a:lnTo>
                  <a:pt x="3048000" y="1905000"/>
                </a:lnTo>
                <a:lnTo>
                  <a:pt x="30480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5105" y="216230"/>
            <a:ext cx="22644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Switches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3417" y="2210985"/>
            <a:ext cx="2081446" cy="2015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4569402"/>
            <a:ext cx="2665476" cy="1088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0389" y="4703012"/>
            <a:ext cx="2494809" cy="1854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1287602"/>
            <a:ext cx="6173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CC"/>
                </a:solidFill>
                <a:latin typeface="Arial"/>
                <a:cs typeface="Arial"/>
              </a:rPr>
              <a:t>A </a:t>
            </a:r>
            <a:r>
              <a:rPr sz="2400" b="1" spc="5" dirty="0">
                <a:solidFill>
                  <a:srgbClr val="0033CC"/>
                </a:solidFill>
                <a:latin typeface="Arial"/>
                <a:cs typeface="Arial"/>
              </a:rPr>
              <a:t>switch </a:t>
            </a:r>
            <a:r>
              <a:rPr sz="2400" b="1" dirty="0">
                <a:solidFill>
                  <a:srgbClr val="0033CC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srgbClr val="0033CC"/>
                </a:solidFill>
                <a:latin typeface="Arial"/>
                <a:cs typeface="Arial"/>
              </a:rPr>
              <a:t>used </a:t>
            </a:r>
            <a:r>
              <a:rPr sz="2400" b="1" dirty="0">
                <a:solidFill>
                  <a:srgbClr val="0033CC"/>
                </a:solidFill>
                <a:latin typeface="Arial"/>
                <a:cs typeface="Arial"/>
              </a:rPr>
              <a:t>to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open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or close a</a:t>
            </a:r>
            <a:r>
              <a:rPr sz="2400" b="1" u="heavy" spc="-25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circuit.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3575" y="2825622"/>
            <a:ext cx="402780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229" dirty="0">
                <a:solidFill>
                  <a:srgbClr val="660066"/>
                </a:solidFill>
                <a:latin typeface="Calibri"/>
                <a:cs typeface="Calibri"/>
              </a:rPr>
              <a:t>Main </a:t>
            </a:r>
            <a:r>
              <a:rPr sz="3600" b="1" spc="430" dirty="0">
                <a:solidFill>
                  <a:srgbClr val="660066"/>
                </a:solidFill>
                <a:latin typeface="Calibri"/>
                <a:cs typeface="Calibri"/>
              </a:rPr>
              <a:t>switch</a:t>
            </a:r>
            <a:r>
              <a:rPr sz="3600" b="1" spc="13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3600" b="1" spc="340" dirty="0">
                <a:solidFill>
                  <a:srgbClr val="660066"/>
                </a:solidFill>
                <a:latin typeface="Calibri"/>
                <a:cs typeface="Calibri"/>
              </a:rPr>
              <a:t>used  </a:t>
            </a:r>
            <a:r>
              <a:rPr sz="3600" b="1" spc="210" dirty="0">
                <a:solidFill>
                  <a:srgbClr val="660066"/>
                </a:solidFill>
                <a:latin typeface="Calibri"/>
                <a:cs typeface="Calibri"/>
              </a:rPr>
              <a:t>in</a:t>
            </a:r>
            <a:r>
              <a:rPr sz="3600" b="1" spc="22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3600" b="1" spc="409" dirty="0">
                <a:solidFill>
                  <a:srgbClr val="660066"/>
                </a:solidFill>
                <a:latin typeface="Calibri"/>
                <a:cs typeface="Calibri"/>
              </a:rPr>
              <a:t>buildings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6042456"/>
            <a:ext cx="5755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415" dirty="0">
                <a:solidFill>
                  <a:srgbClr val="660066"/>
                </a:solidFill>
                <a:latin typeface="Calibri"/>
                <a:cs typeface="Calibri"/>
              </a:rPr>
              <a:t>Switches </a:t>
            </a:r>
            <a:r>
              <a:rPr sz="3600" b="1" spc="345" dirty="0">
                <a:solidFill>
                  <a:srgbClr val="660066"/>
                </a:solidFill>
                <a:latin typeface="Calibri"/>
                <a:cs typeface="Calibri"/>
              </a:rPr>
              <a:t>used </a:t>
            </a:r>
            <a:r>
              <a:rPr sz="3600" b="1" spc="360" dirty="0">
                <a:solidFill>
                  <a:srgbClr val="660066"/>
                </a:solidFill>
                <a:latin typeface="Calibri"/>
                <a:cs typeface="Calibri"/>
              </a:rPr>
              <a:t>on</a:t>
            </a:r>
            <a:r>
              <a:rPr sz="3600" b="1" spc="-5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3600" b="1" spc="425" dirty="0">
                <a:solidFill>
                  <a:srgbClr val="660066"/>
                </a:solidFill>
                <a:latin typeface="Calibri"/>
                <a:cs typeface="Calibri"/>
              </a:rPr>
              <a:t>circuit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9838" y="129286"/>
            <a:ext cx="7560309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2980" marR="5080" indent="-970915">
              <a:lnSpc>
                <a:spcPct val="100000"/>
              </a:lnSpc>
              <a:spcBef>
                <a:spcPts val="100"/>
              </a:spcBef>
            </a:pPr>
            <a:r>
              <a:rPr sz="4400" b="1" spc="445" dirty="0">
                <a:latin typeface="Calibri"/>
                <a:cs typeface="Calibri"/>
              </a:rPr>
              <a:t>Circuit </a:t>
            </a:r>
            <a:r>
              <a:rPr sz="4400" b="1" spc="585" dirty="0">
                <a:latin typeface="Calibri"/>
                <a:cs typeface="Calibri"/>
              </a:rPr>
              <a:t>diagrams </a:t>
            </a:r>
            <a:r>
              <a:rPr sz="4400" b="1" spc="919" dirty="0">
                <a:latin typeface="Calibri"/>
                <a:cs typeface="Calibri"/>
              </a:rPr>
              <a:t>for</a:t>
            </a:r>
            <a:r>
              <a:rPr sz="4400" b="1" spc="-220" dirty="0">
                <a:latin typeface="Calibri"/>
                <a:cs typeface="Calibri"/>
              </a:rPr>
              <a:t> </a:t>
            </a:r>
            <a:r>
              <a:rPr sz="4400" b="1" spc="415" dirty="0">
                <a:latin typeface="Calibri"/>
                <a:cs typeface="Calibri"/>
              </a:rPr>
              <a:t>open  </a:t>
            </a:r>
            <a:r>
              <a:rPr sz="4400" b="1" spc="475" dirty="0">
                <a:latin typeface="Calibri"/>
                <a:cs typeface="Calibri"/>
              </a:rPr>
              <a:t>and </a:t>
            </a:r>
            <a:r>
              <a:rPr sz="4400" b="1" spc="705" dirty="0">
                <a:latin typeface="Calibri"/>
                <a:cs typeface="Calibri"/>
              </a:rPr>
              <a:t>closed</a:t>
            </a:r>
            <a:r>
              <a:rPr sz="4400" b="1" spc="90" dirty="0">
                <a:latin typeface="Calibri"/>
                <a:cs typeface="Calibri"/>
              </a:rPr>
              <a:t> </a:t>
            </a:r>
            <a:r>
              <a:rPr sz="4400" b="1" spc="525" dirty="0">
                <a:latin typeface="Calibri"/>
                <a:cs typeface="Calibri"/>
              </a:rPr>
              <a:t>circuits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3123" y="1616963"/>
            <a:ext cx="3063239" cy="2912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65725" y="1600200"/>
            <a:ext cx="3048000" cy="2895600"/>
          </a:xfrm>
          <a:custGeom>
            <a:avLst/>
            <a:gdLst/>
            <a:ahLst/>
            <a:cxnLst/>
            <a:rect l="l" t="t" r="r" b="b"/>
            <a:pathLst>
              <a:path w="3048000" h="2895600">
                <a:moveTo>
                  <a:pt x="0" y="2895600"/>
                </a:moveTo>
                <a:lnTo>
                  <a:pt x="3048000" y="2895600"/>
                </a:lnTo>
                <a:lnTo>
                  <a:pt x="3048000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9478" y="1966848"/>
            <a:ext cx="1900681" cy="2221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488" y="1616963"/>
            <a:ext cx="3291840" cy="2912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1600200"/>
            <a:ext cx="3276600" cy="2895600"/>
          </a:xfrm>
          <a:custGeom>
            <a:avLst/>
            <a:gdLst/>
            <a:ahLst/>
            <a:cxnLst/>
            <a:rect l="l" t="t" r="r" b="b"/>
            <a:pathLst>
              <a:path w="3276600" h="2895600">
                <a:moveTo>
                  <a:pt x="0" y="2895600"/>
                </a:moveTo>
                <a:lnTo>
                  <a:pt x="3276600" y="2895600"/>
                </a:lnTo>
                <a:lnTo>
                  <a:pt x="3276600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1369" y="1961388"/>
            <a:ext cx="2186178" cy="2221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6939" y="4640326"/>
            <a:ext cx="298894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195" dirty="0">
                <a:solidFill>
                  <a:srgbClr val="FF0000"/>
                </a:solidFill>
                <a:latin typeface="Calibri"/>
                <a:cs typeface="Calibri"/>
              </a:rPr>
              <a:t>Open </a:t>
            </a:r>
            <a:r>
              <a:rPr sz="3200" b="1" spc="315" dirty="0">
                <a:solidFill>
                  <a:srgbClr val="0033CC"/>
                </a:solidFill>
                <a:latin typeface="Calibri"/>
                <a:cs typeface="Calibri"/>
              </a:rPr>
              <a:t>circuit.  </a:t>
            </a:r>
            <a:r>
              <a:rPr sz="3200" b="1" spc="434" dirty="0">
                <a:solidFill>
                  <a:srgbClr val="0033CC"/>
                </a:solidFill>
                <a:latin typeface="Calibri"/>
                <a:cs typeface="Calibri"/>
              </a:rPr>
              <a:t>Bulb </a:t>
            </a:r>
            <a:r>
              <a:rPr sz="3200" b="1" u="heavy" spc="4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does</a:t>
            </a:r>
            <a:r>
              <a:rPr sz="3200" b="1" u="heavy" spc="-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4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not </a:t>
            </a:r>
            <a:r>
              <a:rPr sz="3200" b="1" spc="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u="heavy" spc="4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light </a:t>
            </a:r>
            <a:r>
              <a:rPr sz="3200" b="1" u="heavy" spc="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up</a:t>
            </a:r>
            <a:r>
              <a:rPr sz="3200" b="1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310" dirty="0">
                <a:solidFill>
                  <a:srgbClr val="0033CC"/>
                </a:solidFill>
                <a:latin typeface="Calibri"/>
                <a:cs typeface="Calibri"/>
              </a:rPr>
              <a:t>when  </a:t>
            </a:r>
            <a:r>
              <a:rPr sz="3200" b="1" spc="340" dirty="0">
                <a:solidFill>
                  <a:srgbClr val="0033CC"/>
                </a:solidFill>
                <a:latin typeface="Calibri"/>
                <a:cs typeface="Calibri"/>
              </a:rPr>
              <a:t>the </a:t>
            </a:r>
            <a:r>
              <a:rPr sz="3200" b="1" spc="380" dirty="0">
                <a:solidFill>
                  <a:srgbClr val="0033CC"/>
                </a:solidFill>
                <a:latin typeface="Calibri"/>
                <a:cs typeface="Calibri"/>
              </a:rPr>
              <a:t>switch</a:t>
            </a:r>
            <a:r>
              <a:rPr sz="32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 spc="290" dirty="0">
                <a:solidFill>
                  <a:srgbClr val="0033CC"/>
                </a:solidFill>
                <a:latin typeface="Calibri"/>
                <a:cs typeface="Calibri"/>
              </a:rPr>
              <a:t>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8900" y="4640326"/>
            <a:ext cx="328358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434" dirty="0">
                <a:solidFill>
                  <a:srgbClr val="FF0000"/>
                </a:solidFill>
                <a:latin typeface="Calibri"/>
                <a:cs typeface="Calibri"/>
              </a:rPr>
              <a:t>Close </a:t>
            </a:r>
            <a:r>
              <a:rPr sz="3200" b="1" spc="315" dirty="0">
                <a:solidFill>
                  <a:srgbClr val="0033CC"/>
                </a:solidFill>
                <a:latin typeface="Calibri"/>
                <a:cs typeface="Calibri"/>
              </a:rPr>
              <a:t>circuit.  </a:t>
            </a:r>
            <a:r>
              <a:rPr sz="3200" b="1" spc="434" dirty="0">
                <a:solidFill>
                  <a:srgbClr val="0033CC"/>
                </a:solidFill>
                <a:latin typeface="Calibri"/>
                <a:cs typeface="Calibri"/>
              </a:rPr>
              <a:t>Bulb </a:t>
            </a:r>
            <a:r>
              <a:rPr sz="3200" b="1" u="heavy" spc="7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will</a:t>
            </a:r>
            <a:r>
              <a:rPr sz="3200" b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4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light </a:t>
            </a:r>
            <a:r>
              <a:rPr sz="3200" b="1" spc="4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u="heavy" spc="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up</a:t>
            </a:r>
            <a:r>
              <a:rPr sz="3200" b="1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310" dirty="0">
                <a:solidFill>
                  <a:srgbClr val="0033CC"/>
                </a:solidFill>
                <a:latin typeface="Calibri"/>
                <a:cs typeface="Calibri"/>
              </a:rPr>
              <a:t>when </a:t>
            </a:r>
            <a:r>
              <a:rPr sz="3200" b="1" spc="335" dirty="0">
                <a:solidFill>
                  <a:srgbClr val="0033CC"/>
                </a:solidFill>
                <a:latin typeface="Calibri"/>
                <a:cs typeface="Calibri"/>
              </a:rPr>
              <a:t>the  </a:t>
            </a:r>
            <a:r>
              <a:rPr sz="3200" b="1" spc="380" dirty="0">
                <a:solidFill>
                  <a:srgbClr val="0033CC"/>
                </a:solidFill>
                <a:latin typeface="Calibri"/>
                <a:cs typeface="Calibri"/>
              </a:rPr>
              <a:t>switch</a:t>
            </a:r>
            <a:r>
              <a:rPr sz="3200" b="1" spc="1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 spc="290" dirty="0">
                <a:solidFill>
                  <a:srgbClr val="0033CC"/>
                </a:solidFill>
                <a:latin typeface="Calibri"/>
                <a:cs typeface="Calibri"/>
              </a:rPr>
              <a:t>is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6810" y="380822"/>
            <a:ext cx="725550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35" dirty="0"/>
              <a:t>Series </a:t>
            </a:r>
            <a:r>
              <a:rPr spc="640" dirty="0"/>
              <a:t>and</a:t>
            </a:r>
            <a:r>
              <a:rPr spc="-50" dirty="0"/>
              <a:t> </a:t>
            </a:r>
            <a:r>
              <a:rPr spc="1220" dirty="0"/>
              <a:t>Parallel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602993"/>
            <a:ext cx="7529830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95"/>
              </a:spcBef>
            </a:pPr>
            <a:r>
              <a:rPr sz="4000" spc="475" dirty="0">
                <a:solidFill>
                  <a:srgbClr val="0033CC"/>
                </a:solidFill>
                <a:latin typeface="Calibri"/>
                <a:cs typeface="Calibri"/>
              </a:rPr>
              <a:t>There </a:t>
            </a:r>
            <a:r>
              <a:rPr sz="4000" spc="660" dirty="0">
                <a:solidFill>
                  <a:srgbClr val="0033CC"/>
                </a:solidFill>
                <a:latin typeface="Calibri"/>
                <a:cs typeface="Calibri"/>
              </a:rPr>
              <a:t>are </a:t>
            </a:r>
            <a:r>
              <a:rPr sz="4000" spc="-25" dirty="0">
                <a:solidFill>
                  <a:srgbClr val="0033CC"/>
                </a:solidFill>
                <a:latin typeface="Calibri"/>
                <a:cs typeface="Calibri"/>
              </a:rPr>
              <a:t>2 </a:t>
            </a:r>
            <a:r>
              <a:rPr sz="4000" spc="610" dirty="0">
                <a:solidFill>
                  <a:srgbClr val="0033CC"/>
                </a:solidFill>
                <a:latin typeface="Calibri"/>
                <a:cs typeface="Calibri"/>
              </a:rPr>
              <a:t>ways </a:t>
            </a:r>
            <a:r>
              <a:rPr sz="4000" spc="280" dirty="0">
                <a:solidFill>
                  <a:srgbClr val="0033CC"/>
                </a:solidFill>
                <a:latin typeface="Calibri"/>
                <a:cs typeface="Calibri"/>
              </a:rPr>
              <a:t>in </a:t>
            </a:r>
            <a:r>
              <a:rPr sz="4000" spc="440" dirty="0">
                <a:solidFill>
                  <a:srgbClr val="0033CC"/>
                </a:solidFill>
                <a:latin typeface="Calibri"/>
                <a:cs typeface="Calibri"/>
              </a:rPr>
              <a:t>which</a:t>
            </a:r>
            <a:r>
              <a:rPr sz="4000" spc="-3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4000" spc="365" dirty="0">
                <a:solidFill>
                  <a:srgbClr val="0033CC"/>
                </a:solidFill>
                <a:latin typeface="Calibri"/>
                <a:cs typeface="Calibri"/>
              </a:rPr>
              <a:t>an  </a:t>
            </a:r>
            <a:r>
              <a:rPr sz="4000" spc="635" dirty="0">
                <a:solidFill>
                  <a:srgbClr val="0033CC"/>
                </a:solidFill>
                <a:latin typeface="Calibri"/>
                <a:cs typeface="Calibri"/>
              </a:rPr>
              <a:t>electric </a:t>
            </a:r>
            <a:r>
              <a:rPr sz="4000" spc="495" dirty="0">
                <a:solidFill>
                  <a:srgbClr val="0033CC"/>
                </a:solidFill>
                <a:latin typeface="Calibri"/>
                <a:cs typeface="Calibri"/>
              </a:rPr>
              <a:t>circuit </a:t>
            </a:r>
            <a:r>
              <a:rPr sz="4000" spc="385" dirty="0">
                <a:solidFill>
                  <a:srgbClr val="0033CC"/>
                </a:solidFill>
                <a:latin typeface="Calibri"/>
                <a:cs typeface="Calibri"/>
              </a:rPr>
              <a:t>can </a:t>
            </a:r>
            <a:r>
              <a:rPr sz="4000" spc="375" dirty="0">
                <a:solidFill>
                  <a:srgbClr val="0033CC"/>
                </a:solidFill>
                <a:latin typeface="Calibri"/>
                <a:cs typeface="Calibri"/>
              </a:rPr>
              <a:t>be  </a:t>
            </a:r>
            <a:r>
              <a:rPr sz="4000" spc="540" dirty="0">
                <a:solidFill>
                  <a:srgbClr val="0033CC"/>
                </a:solidFill>
                <a:latin typeface="Calibri"/>
                <a:cs typeface="Calibri"/>
              </a:rPr>
              <a:t>arranged: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marL="621665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sz="4000" spc="535" dirty="0">
                <a:solidFill>
                  <a:srgbClr val="FF3300"/>
                </a:solidFill>
                <a:latin typeface="Calibri"/>
                <a:cs typeface="Calibri"/>
              </a:rPr>
              <a:t>Series</a:t>
            </a:r>
            <a:endParaRPr sz="4000">
              <a:latin typeface="Calibri"/>
              <a:cs typeface="Calibri"/>
            </a:endParaRPr>
          </a:p>
          <a:p>
            <a:pPr marL="621665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sz="4000" spc="894" dirty="0">
                <a:solidFill>
                  <a:srgbClr val="FF3300"/>
                </a:solidFill>
                <a:latin typeface="Calibri"/>
                <a:cs typeface="Calibri"/>
              </a:rPr>
              <a:t>Parallel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1556" y="3352736"/>
            <a:ext cx="1569893" cy="216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6945" y="106121"/>
            <a:ext cx="47675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35" dirty="0"/>
              <a:t>Series</a:t>
            </a:r>
            <a:r>
              <a:rPr spc="315" dirty="0"/>
              <a:t> </a:t>
            </a:r>
            <a:r>
              <a:rPr spc="575" dirty="0"/>
              <a:t>Circuit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43329"/>
            <a:ext cx="7668895" cy="269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4097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series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circuit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connects the components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one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after the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other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1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single loop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is</a:t>
            </a:r>
            <a:r>
              <a:rPr sz="28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formed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21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break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any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part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series circuit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stops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  flow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current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whole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 circuit.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5088" y="4133088"/>
            <a:ext cx="7101840" cy="2529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4114800"/>
            <a:ext cx="7086600" cy="2514600"/>
          </a:xfrm>
          <a:custGeom>
            <a:avLst/>
            <a:gdLst/>
            <a:ahLst/>
            <a:cxnLst/>
            <a:rect l="l" t="t" r="r" b="b"/>
            <a:pathLst>
              <a:path w="7086600" h="2514600">
                <a:moveTo>
                  <a:pt x="0" y="2514600"/>
                </a:moveTo>
                <a:lnTo>
                  <a:pt x="7086600" y="2514600"/>
                </a:lnTo>
                <a:lnTo>
                  <a:pt x="70866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1089" y="4492752"/>
            <a:ext cx="2027555" cy="1802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9194" y="4542129"/>
            <a:ext cx="3345814" cy="1758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088" y="3980688"/>
            <a:ext cx="7025640" cy="2558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800" y="3962400"/>
            <a:ext cx="7010400" cy="2543175"/>
          </a:xfrm>
          <a:custGeom>
            <a:avLst/>
            <a:gdLst/>
            <a:ahLst/>
            <a:cxnLst/>
            <a:rect l="l" t="t" r="r" b="b"/>
            <a:pathLst>
              <a:path w="7010400" h="2543175">
                <a:moveTo>
                  <a:pt x="0" y="2543175"/>
                </a:moveTo>
                <a:lnTo>
                  <a:pt x="7010400" y="2543175"/>
                </a:lnTo>
                <a:lnTo>
                  <a:pt x="7010400" y="0"/>
                </a:lnTo>
                <a:lnTo>
                  <a:pt x="0" y="0"/>
                </a:lnTo>
                <a:lnTo>
                  <a:pt x="0" y="2543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6133" y="4238345"/>
            <a:ext cx="1691259" cy="2077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4583" y="4393514"/>
            <a:ext cx="3489198" cy="1760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49348" y="258521"/>
            <a:ext cx="58489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20" dirty="0"/>
              <a:t>Parallel</a:t>
            </a:r>
            <a:r>
              <a:rPr spc="290" dirty="0"/>
              <a:t> </a:t>
            </a:r>
            <a:r>
              <a:rPr spc="580" dirty="0"/>
              <a:t>Circuit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540" y="944016"/>
            <a:ext cx="8423910" cy="24003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A parallel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circuit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divides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into two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or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more</a:t>
            </a:r>
            <a:r>
              <a:rPr sz="28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branches.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2690"/>
              </a:lnSpc>
              <a:spcBef>
                <a:spcPts val="172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current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divides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and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flows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through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each parallel  branch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679450" indent="-342900">
              <a:lnSpc>
                <a:spcPts val="2690"/>
              </a:lnSpc>
              <a:spcBef>
                <a:spcPts val="17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If a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component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breaks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or is removed, the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other 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components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remain</a:t>
            </a:r>
            <a:r>
              <a:rPr sz="2800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on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752600"/>
            <a:ext cx="3733800" cy="3317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5400" y="1828800"/>
            <a:ext cx="3227451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0739" y="459689"/>
            <a:ext cx="726376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705">
              <a:lnSpc>
                <a:spcPct val="100000"/>
              </a:lnSpc>
              <a:spcBef>
                <a:spcPts val="95"/>
              </a:spcBef>
            </a:pPr>
            <a:r>
              <a:rPr sz="4000" b="1" spc="215" dirty="0">
                <a:solidFill>
                  <a:srgbClr val="660066"/>
                </a:solidFill>
                <a:latin typeface="Calibri"/>
                <a:cs typeface="Calibri"/>
              </a:rPr>
              <a:t>Which </a:t>
            </a:r>
            <a:r>
              <a:rPr sz="4000" b="1" spc="670" dirty="0">
                <a:solidFill>
                  <a:srgbClr val="660066"/>
                </a:solidFill>
                <a:latin typeface="Calibri"/>
                <a:cs typeface="Calibri"/>
              </a:rPr>
              <a:t>of </a:t>
            </a:r>
            <a:r>
              <a:rPr sz="4000" b="1" spc="409" dirty="0">
                <a:solidFill>
                  <a:srgbClr val="660066"/>
                </a:solidFill>
                <a:latin typeface="Calibri"/>
                <a:cs typeface="Calibri"/>
              </a:rPr>
              <a:t>the </a:t>
            </a:r>
            <a:r>
              <a:rPr sz="4000" b="1" spc="690" dirty="0">
                <a:solidFill>
                  <a:srgbClr val="660066"/>
                </a:solidFill>
                <a:latin typeface="Calibri"/>
                <a:cs typeface="Calibri"/>
              </a:rPr>
              <a:t>following</a:t>
            </a:r>
            <a:r>
              <a:rPr sz="4000" b="1" spc="-30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4000" b="1" spc="360" dirty="0">
                <a:solidFill>
                  <a:srgbClr val="660066"/>
                </a:solidFill>
                <a:latin typeface="Calibri"/>
                <a:cs typeface="Calibri"/>
              </a:rPr>
              <a:t>is </a:t>
            </a:r>
            <a:r>
              <a:rPr sz="4000" b="1" spc="415" dirty="0">
                <a:solidFill>
                  <a:srgbClr val="660066"/>
                </a:solidFill>
                <a:latin typeface="Calibri"/>
                <a:cs typeface="Calibri"/>
              </a:rPr>
              <a:t>a  </a:t>
            </a:r>
            <a:r>
              <a:rPr sz="4000" b="1" spc="490" dirty="0">
                <a:solidFill>
                  <a:srgbClr val="660066"/>
                </a:solidFill>
                <a:latin typeface="Calibri"/>
                <a:cs typeface="Calibri"/>
              </a:rPr>
              <a:t>series</a:t>
            </a:r>
            <a:r>
              <a:rPr sz="4000" b="1" spc="254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4000" b="1" spc="434" dirty="0">
                <a:solidFill>
                  <a:srgbClr val="660066"/>
                </a:solidFill>
                <a:latin typeface="Calibri"/>
                <a:cs typeface="Calibri"/>
              </a:rPr>
              <a:t>circuit?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210" dirty="0">
                <a:solidFill>
                  <a:srgbClr val="660066"/>
                </a:solidFill>
                <a:latin typeface="Calibri"/>
                <a:cs typeface="Calibri"/>
              </a:rPr>
              <a:t>Which </a:t>
            </a:r>
            <a:r>
              <a:rPr sz="4000" b="1" spc="360" dirty="0">
                <a:solidFill>
                  <a:srgbClr val="660066"/>
                </a:solidFill>
                <a:latin typeface="Calibri"/>
                <a:cs typeface="Calibri"/>
              </a:rPr>
              <a:t>is </a:t>
            </a:r>
            <a:r>
              <a:rPr sz="4000" b="1" spc="415" dirty="0">
                <a:solidFill>
                  <a:srgbClr val="660066"/>
                </a:solidFill>
                <a:latin typeface="Calibri"/>
                <a:cs typeface="Calibri"/>
              </a:rPr>
              <a:t>a </a:t>
            </a:r>
            <a:r>
              <a:rPr sz="4000" b="1" spc="844" dirty="0">
                <a:solidFill>
                  <a:srgbClr val="660066"/>
                </a:solidFill>
                <a:latin typeface="Calibri"/>
                <a:cs typeface="Calibri"/>
              </a:rPr>
              <a:t>parallel</a:t>
            </a:r>
            <a:r>
              <a:rPr sz="4000" b="1" spc="10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4000" b="1" spc="434" dirty="0">
                <a:solidFill>
                  <a:srgbClr val="660066"/>
                </a:solidFill>
                <a:latin typeface="Calibri"/>
                <a:cs typeface="Calibri"/>
              </a:rPr>
              <a:t>circuit?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8194" y="5868111"/>
            <a:ext cx="38874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600" dirty="0">
                <a:solidFill>
                  <a:srgbClr val="FF0000"/>
                </a:solidFill>
                <a:latin typeface="Calibri"/>
                <a:cs typeface="Calibri"/>
              </a:rPr>
              <a:t>Series</a:t>
            </a:r>
            <a:r>
              <a:rPr sz="4400" spc="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475" dirty="0">
                <a:solidFill>
                  <a:srgbClr val="FF0000"/>
                </a:solidFill>
                <a:latin typeface="Calibri"/>
                <a:cs typeface="Calibri"/>
              </a:rPr>
              <a:t>Circuit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2228" y="5899810"/>
            <a:ext cx="3608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990" dirty="0">
                <a:solidFill>
                  <a:srgbClr val="FF0000"/>
                </a:solidFill>
                <a:latin typeface="Calibri"/>
                <a:cs typeface="Calibri"/>
              </a:rPr>
              <a:t>Parallel</a:t>
            </a:r>
            <a:r>
              <a:rPr sz="44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470" dirty="0">
                <a:solidFill>
                  <a:srgbClr val="FF0000"/>
                </a:solidFill>
                <a:latin typeface="Calibri"/>
                <a:cs typeface="Calibri"/>
              </a:rPr>
              <a:t>Cir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3489"/>
            <a:ext cx="816102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680" dirty="0">
                <a:solidFill>
                  <a:srgbClr val="660066"/>
                </a:solidFill>
              </a:rPr>
              <a:t>Draw </a:t>
            </a:r>
            <a:r>
              <a:rPr sz="4000" spc="445" dirty="0">
                <a:solidFill>
                  <a:srgbClr val="660066"/>
                </a:solidFill>
              </a:rPr>
              <a:t>the </a:t>
            </a:r>
            <a:r>
              <a:rPr sz="4000" spc="495" dirty="0">
                <a:solidFill>
                  <a:srgbClr val="660066"/>
                </a:solidFill>
              </a:rPr>
              <a:t>circuit </a:t>
            </a:r>
            <a:r>
              <a:rPr sz="4000" spc="575" dirty="0">
                <a:solidFill>
                  <a:srgbClr val="660066"/>
                </a:solidFill>
              </a:rPr>
              <a:t>diagram </a:t>
            </a:r>
            <a:r>
              <a:rPr sz="4000" spc="865" dirty="0">
                <a:solidFill>
                  <a:srgbClr val="660066"/>
                </a:solidFill>
              </a:rPr>
              <a:t>for  </a:t>
            </a:r>
            <a:r>
              <a:rPr sz="4000" spc="450" dirty="0">
                <a:solidFill>
                  <a:srgbClr val="660066"/>
                </a:solidFill>
              </a:rPr>
              <a:t>the </a:t>
            </a:r>
            <a:r>
              <a:rPr sz="4000" spc="740" dirty="0">
                <a:solidFill>
                  <a:srgbClr val="660066"/>
                </a:solidFill>
              </a:rPr>
              <a:t>following</a:t>
            </a:r>
            <a:r>
              <a:rPr sz="4000" spc="-360" dirty="0">
                <a:solidFill>
                  <a:srgbClr val="660066"/>
                </a:solidFill>
              </a:rPr>
              <a:t> </a:t>
            </a:r>
            <a:r>
              <a:rPr sz="4000" spc="509" dirty="0">
                <a:solidFill>
                  <a:srgbClr val="660066"/>
                </a:solidFill>
              </a:rPr>
              <a:t>set </a:t>
            </a:r>
            <a:r>
              <a:rPr sz="4000" spc="290" dirty="0">
                <a:solidFill>
                  <a:srgbClr val="660066"/>
                </a:solidFill>
              </a:rPr>
              <a:t>up </a:t>
            </a:r>
            <a:r>
              <a:rPr sz="4000" spc="470" dirty="0">
                <a:solidFill>
                  <a:srgbClr val="660066"/>
                </a:solidFill>
              </a:rPr>
              <a:t>and </a:t>
            </a:r>
            <a:r>
              <a:rPr sz="4000" spc="540" dirty="0">
                <a:solidFill>
                  <a:srgbClr val="660066"/>
                </a:solidFill>
              </a:rPr>
              <a:t>state  </a:t>
            </a:r>
            <a:r>
              <a:rPr sz="4000" spc="570" dirty="0">
                <a:solidFill>
                  <a:srgbClr val="660066"/>
                </a:solidFill>
              </a:rPr>
              <a:t>whether </a:t>
            </a:r>
            <a:r>
              <a:rPr sz="4000" spc="505" dirty="0">
                <a:solidFill>
                  <a:srgbClr val="660066"/>
                </a:solidFill>
              </a:rPr>
              <a:t>it </a:t>
            </a:r>
            <a:r>
              <a:rPr sz="4000" spc="405" dirty="0">
                <a:solidFill>
                  <a:srgbClr val="660066"/>
                </a:solidFill>
              </a:rPr>
              <a:t>is </a:t>
            </a:r>
            <a:r>
              <a:rPr sz="4000" spc="470" dirty="0">
                <a:solidFill>
                  <a:srgbClr val="660066"/>
                </a:solidFill>
              </a:rPr>
              <a:t>a </a:t>
            </a:r>
            <a:r>
              <a:rPr sz="4000" spc="520" dirty="0">
                <a:solidFill>
                  <a:srgbClr val="660066"/>
                </a:solidFill>
              </a:rPr>
              <a:t>series </a:t>
            </a:r>
            <a:r>
              <a:rPr sz="4000" spc="905" dirty="0">
                <a:solidFill>
                  <a:srgbClr val="660066"/>
                </a:solidFill>
              </a:rPr>
              <a:t>or  </a:t>
            </a:r>
            <a:r>
              <a:rPr sz="4000" spc="890" dirty="0">
                <a:solidFill>
                  <a:srgbClr val="660066"/>
                </a:solidFill>
              </a:rPr>
              <a:t>parallel</a:t>
            </a:r>
            <a:r>
              <a:rPr sz="4000" spc="305" dirty="0">
                <a:solidFill>
                  <a:srgbClr val="660066"/>
                </a:solidFill>
              </a:rPr>
              <a:t> </a:t>
            </a:r>
            <a:r>
              <a:rPr sz="4000" spc="409" dirty="0">
                <a:solidFill>
                  <a:srgbClr val="660066"/>
                </a:solidFill>
              </a:rPr>
              <a:t>circuit.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87400" y="2216150"/>
            <a:ext cx="4908550" cy="1785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1782" y="3733800"/>
            <a:ext cx="4335018" cy="288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3657600"/>
            <a:ext cx="4038600" cy="2971800"/>
          </a:xfrm>
          <a:custGeom>
            <a:avLst/>
            <a:gdLst/>
            <a:ahLst/>
            <a:cxnLst/>
            <a:rect l="l" t="t" r="r" b="b"/>
            <a:pathLst>
              <a:path w="4038600" h="2971800">
                <a:moveTo>
                  <a:pt x="0" y="2971800"/>
                </a:moveTo>
                <a:lnTo>
                  <a:pt x="4038600" y="2971800"/>
                </a:lnTo>
                <a:lnTo>
                  <a:pt x="4038600" y="0"/>
                </a:lnTo>
                <a:lnTo>
                  <a:pt x="0" y="0"/>
                </a:lnTo>
                <a:lnTo>
                  <a:pt x="0" y="2971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3657600"/>
            <a:ext cx="4038600" cy="2971800"/>
          </a:xfrm>
          <a:custGeom>
            <a:avLst/>
            <a:gdLst/>
            <a:ahLst/>
            <a:cxnLst/>
            <a:rect l="l" t="t" r="r" b="b"/>
            <a:pathLst>
              <a:path w="4038600" h="2971800">
                <a:moveTo>
                  <a:pt x="0" y="2971800"/>
                </a:moveTo>
                <a:lnTo>
                  <a:pt x="4038600" y="2971800"/>
                </a:lnTo>
                <a:lnTo>
                  <a:pt x="4038600" y="0"/>
                </a:lnTo>
                <a:lnTo>
                  <a:pt x="0" y="0"/>
                </a:lnTo>
                <a:lnTo>
                  <a:pt x="0" y="2971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176" y="2097488"/>
            <a:ext cx="5294011" cy="162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83489"/>
            <a:ext cx="81610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680" dirty="0">
                <a:solidFill>
                  <a:srgbClr val="660066"/>
                </a:solidFill>
              </a:rPr>
              <a:t>Draw </a:t>
            </a:r>
            <a:r>
              <a:rPr sz="4000" spc="445" dirty="0">
                <a:solidFill>
                  <a:srgbClr val="660066"/>
                </a:solidFill>
              </a:rPr>
              <a:t>the </a:t>
            </a:r>
            <a:r>
              <a:rPr sz="4000" spc="495" dirty="0">
                <a:solidFill>
                  <a:srgbClr val="660066"/>
                </a:solidFill>
              </a:rPr>
              <a:t>circuit </a:t>
            </a:r>
            <a:r>
              <a:rPr sz="4000" spc="575" dirty="0">
                <a:solidFill>
                  <a:srgbClr val="660066"/>
                </a:solidFill>
              </a:rPr>
              <a:t>diagram </a:t>
            </a:r>
            <a:r>
              <a:rPr sz="4000" spc="865" dirty="0">
                <a:solidFill>
                  <a:srgbClr val="660066"/>
                </a:solidFill>
              </a:rPr>
              <a:t>for  </a:t>
            </a:r>
            <a:r>
              <a:rPr sz="4000" spc="450" dirty="0">
                <a:solidFill>
                  <a:srgbClr val="660066"/>
                </a:solidFill>
              </a:rPr>
              <a:t>the </a:t>
            </a:r>
            <a:r>
              <a:rPr sz="4000" spc="740" dirty="0">
                <a:solidFill>
                  <a:srgbClr val="660066"/>
                </a:solidFill>
              </a:rPr>
              <a:t>following</a:t>
            </a:r>
            <a:r>
              <a:rPr sz="4000" spc="-360" dirty="0">
                <a:solidFill>
                  <a:srgbClr val="660066"/>
                </a:solidFill>
              </a:rPr>
              <a:t> </a:t>
            </a:r>
            <a:r>
              <a:rPr sz="4000" spc="509" dirty="0">
                <a:solidFill>
                  <a:srgbClr val="660066"/>
                </a:solidFill>
              </a:rPr>
              <a:t>set </a:t>
            </a:r>
            <a:r>
              <a:rPr sz="4000" spc="290" dirty="0">
                <a:solidFill>
                  <a:srgbClr val="660066"/>
                </a:solidFill>
              </a:rPr>
              <a:t>up </a:t>
            </a:r>
            <a:r>
              <a:rPr sz="4000" spc="470" dirty="0">
                <a:solidFill>
                  <a:srgbClr val="660066"/>
                </a:solidFill>
              </a:rPr>
              <a:t>and </a:t>
            </a:r>
            <a:r>
              <a:rPr sz="4000" spc="540" dirty="0">
                <a:solidFill>
                  <a:srgbClr val="660066"/>
                </a:solidFill>
              </a:rPr>
              <a:t>state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589558" y="1632948"/>
            <a:ext cx="1385570" cy="62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60"/>
              </a:lnSpc>
            </a:pPr>
            <a:r>
              <a:rPr sz="4000" spc="405" dirty="0">
                <a:solidFill>
                  <a:srgbClr val="660066"/>
                </a:solidFill>
                <a:latin typeface="Calibri"/>
                <a:cs typeface="Calibri"/>
              </a:rPr>
              <a:t>es</a:t>
            </a:r>
            <a:r>
              <a:rPr sz="4000" spc="22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4000" spc="905" dirty="0">
                <a:solidFill>
                  <a:srgbClr val="660066"/>
                </a:solidFill>
                <a:latin typeface="Calibri"/>
                <a:cs typeface="Calibri"/>
              </a:rPr>
              <a:t>or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02993"/>
            <a:ext cx="50666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570" dirty="0">
                <a:solidFill>
                  <a:srgbClr val="660066"/>
                </a:solidFill>
                <a:latin typeface="Calibri"/>
                <a:cs typeface="Calibri"/>
              </a:rPr>
              <a:t>whether </a:t>
            </a:r>
            <a:r>
              <a:rPr sz="4000" spc="505" dirty="0">
                <a:solidFill>
                  <a:srgbClr val="660066"/>
                </a:solidFill>
                <a:latin typeface="Calibri"/>
                <a:cs typeface="Calibri"/>
              </a:rPr>
              <a:t>it </a:t>
            </a:r>
            <a:r>
              <a:rPr sz="4000" spc="405" dirty="0">
                <a:solidFill>
                  <a:srgbClr val="660066"/>
                </a:solidFill>
                <a:latin typeface="Calibri"/>
                <a:cs typeface="Calibri"/>
              </a:rPr>
              <a:t>is </a:t>
            </a:r>
            <a:r>
              <a:rPr sz="4000" spc="470" dirty="0">
                <a:solidFill>
                  <a:srgbClr val="660066"/>
                </a:solidFill>
                <a:latin typeface="Calibri"/>
                <a:cs typeface="Calibri"/>
              </a:rPr>
              <a:t>a</a:t>
            </a:r>
            <a:r>
              <a:rPr sz="4000" spc="-405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4000" spc="575" dirty="0">
                <a:solidFill>
                  <a:srgbClr val="660066"/>
                </a:solidFill>
                <a:latin typeface="Calibri"/>
                <a:cs typeface="Calibri"/>
              </a:rPr>
              <a:t>seri  </a:t>
            </a:r>
            <a:r>
              <a:rPr sz="4000" spc="890" dirty="0">
                <a:solidFill>
                  <a:srgbClr val="660066"/>
                </a:solidFill>
                <a:latin typeface="Calibri"/>
                <a:cs typeface="Calibri"/>
              </a:rPr>
              <a:t>parallel</a:t>
            </a:r>
            <a:r>
              <a:rPr sz="4000" spc="30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4000" spc="409" dirty="0">
                <a:solidFill>
                  <a:srgbClr val="660066"/>
                </a:solidFill>
                <a:latin typeface="Calibri"/>
                <a:cs typeface="Calibri"/>
              </a:rPr>
              <a:t>circuit.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25033" y="2438400"/>
            <a:ext cx="3058541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200" y="1676400"/>
            <a:ext cx="3200400" cy="4876800"/>
          </a:xfrm>
          <a:custGeom>
            <a:avLst/>
            <a:gdLst/>
            <a:ahLst/>
            <a:cxnLst/>
            <a:rect l="l" t="t" r="r" b="b"/>
            <a:pathLst>
              <a:path w="3200400" h="4876800">
                <a:moveTo>
                  <a:pt x="0" y="4876800"/>
                </a:moveTo>
                <a:lnTo>
                  <a:pt x="3200400" y="4876800"/>
                </a:lnTo>
                <a:lnTo>
                  <a:pt x="32004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200" y="1676400"/>
            <a:ext cx="3200400" cy="4876800"/>
          </a:xfrm>
          <a:custGeom>
            <a:avLst/>
            <a:gdLst/>
            <a:ahLst/>
            <a:cxnLst/>
            <a:rect l="l" t="t" r="r" b="b"/>
            <a:pathLst>
              <a:path w="3200400" h="4876800">
                <a:moveTo>
                  <a:pt x="0" y="4876800"/>
                </a:moveTo>
                <a:lnTo>
                  <a:pt x="3200400" y="4876800"/>
                </a:lnTo>
                <a:lnTo>
                  <a:pt x="32004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892" y="372821"/>
            <a:ext cx="64350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90" dirty="0">
                <a:solidFill>
                  <a:srgbClr val="660066"/>
                </a:solidFill>
                <a:latin typeface="Calibri"/>
                <a:cs typeface="Calibri"/>
              </a:rPr>
              <a:t>Which </a:t>
            </a:r>
            <a:r>
              <a:rPr b="1" spc="484" dirty="0">
                <a:solidFill>
                  <a:srgbClr val="660066"/>
                </a:solidFill>
                <a:latin typeface="Calibri"/>
                <a:cs typeface="Calibri"/>
              </a:rPr>
              <a:t>is</a:t>
            </a:r>
            <a:r>
              <a:rPr b="1" spc="40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b="1" spc="715" dirty="0">
                <a:solidFill>
                  <a:srgbClr val="660066"/>
                </a:solidFill>
                <a:latin typeface="Calibri"/>
                <a:cs typeface="Calibri"/>
              </a:rPr>
              <a:t>brighter?</a:t>
            </a:r>
          </a:p>
        </p:txBody>
      </p:sp>
      <p:sp>
        <p:nvSpPr>
          <p:cNvPr id="3" name="object 3"/>
          <p:cNvSpPr/>
          <p:nvPr/>
        </p:nvSpPr>
        <p:spPr>
          <a:xfrm>
            <a:off x="431057" y="1668146"/>
            <a:ext cx="4172596" cy="155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6821" y="3940837"/>
            <a:ext cx="1972892" cy="1989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8602" y="1861908"/>
            <a:ext cx="3251997" cy="1338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1436" y="3657536"/>
            <a:ext cx="1551438" cy="2555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8067" y="1423416"/>
            <a:ext cx="3076956" cy="2045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0828" y="1416303"/>
            <a:ext cx="3044571" cy="2012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1050" y="1406525"/>
            <a:ext cx="3060700" cy="2028825"/>
          </a:xfrm>
          <a:custGeom>
            <a:avLst/>
            <a:gdLst/>
            <a:ahLst/>
            <a:cxnLst/>
            <a:rect l="l" t="t" r="r" b="b"/>
            <a:pathLst>
              <a:path w="3060700" h="2028825">
                <a:moveTo>
                  <a:pt x="0" y="2028825"/>
                </a:moveTo>
                <a:lnTo>
                  <a:pt x="3060700" y="2028825"/>
                </a:lnTo>
                <a:lnTo>
                  <a:pt x="3060700" y="0"/>
                </a:lnTo>
                <a:lnTo>
                  <a:pt x="0" y="0"/>
                </a:lnTo>
                <a:lnTo>
                  <a:pt x="0" y="20288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4136516"/>
            <a:ext cx="737679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algn="ctr">
              <a:lnSpc>
                <a:spcPct val="100000"/>
              </a:lnSpc>
              <a:spcBef>
                <a:spcPts val="100"/>
              </a:spcBef>
            </a:pPr>
            <a:r>
              <a:rPr sz="3200" b="1" u="heavy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Definition: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b="1" spc="-5" dirty="0">
                <a:solidFill>
                  <a:srgbClr val="003399"/>
                </a:solidFill>
                <a:latin typeface="Arial"/>
                <a:cs typeface="Arial"/>
              </a:rPr>
              <a:t>Electricity </a:t>
            </a: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is a form of </a:t>
            </a:r>
            <a:r>
              <a:rPr sz="3200" b="1" dirty="0">
                <a:solidFill>
                  <a:srgbClr val="FF3300"/>
                </a:solidFill>
                <a:latin typeface="Arial"/>
                <a:cs typeface="Arial"/>
              </a:rPr>
              <a:t>energy </a:t>
            </a: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that</a:t>
            </a:r>
            <a:r>
              <a:rPr sz="3200" b="1" spc="-1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3399"/>
                </a:solidFill>
                <a:latin typeface="Arial"/>
                <a:cs typeface="Arial"/>
              </a:rPr>
              <a:t>can  </a:t>
            </a: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be </a:t>
            </a:r>
            <a:r>
              <a:rPr sz="3200" b="1" spc="-5" dirty="0">
                <a:solidFill>
                  <a:srgbClr val="003399"/>
                </a:solidFill>
                <a:latin typeface="Arial"/>
                <a:cs typeface="Arial"/>
              </a:rPr>
              <a:t>easily changed </a:t>
            </a: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to other</a:t>
            </a:r>
            <a:r>
              <a:rPr sz="3200" b="1" spc="-1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forms.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2583" y="252984"/>
            <a:ext cx="7307580" cy="91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563" y="92964"/>
            <a:ext cx="7627620" cy="1031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1674" y="220421"/>
            <a:ext cx="6980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75" dirty="0">
                <a:solidFill>
                  <a:srgbClr val="660033"/>
                </a:solidFill>
              </a:rPr>
              <a:t>What </a:t>
            </a:r>
            <a:r>
              <a:rPr sz="4400" spc="450" dirty="0">
                <a:solidFill>
                  <a:srgbClr val="660033"/>
                </a:solidFill>
              </a:rPr>
              <a:t>is</a:t>
            </a:r>
            <a:r>
              <a:rPr sz="4400" spc="120" dirty="0">
                <a:solidFill>
                  <a:srgbClr val="660033"/>
                </a:solidFill>
              </a:rPr>
              <a:t> </a:t>
            </a:r>
            <a:r>
              <a:rPr b="1" spc="645" dirty="0">
                <a:solidFill>
                  <a:srgbClr val="660033"/>
                </a:solidFill>
                <a:latin typeface="Calibri"/>
                <a:cs typeface="Calibri"/>
              </a:rPr>
              <a:t>Electricity</a:t>
            </a:r>
            <a:r>
              <a:rPr sz="4400" spc="645" dirty="0">
                <a:solidFill>
                  <a:srgbClr val="660033"/>
                </a:solidFill>
              </a:rPr>
              <a:t>???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06267" y="1610867"/>
            <a:ext cx="3265931" cy="21412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00298" y="1604772"/>
            <a:ext cx="3232277" cy="210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89250" y="1593722"/>
            <a:ext cx="3249930" cy="2125980"/>
          </a:xfrm>
          <a:custGeom>
            <a:avLst/>
            <a:gdLst/>
            <a:ahLst/>
            <a:cxnLst/>
            <a:rect l="l" t="t" r="r" b="b"/>
            <a:pathLst>
              <a:path w="3249929" h="2125979">
                <a:moveTo>
                  <a:pt x="0" y="2125726"/>
                </a:moveTo>
                <a:lnTo>
                  <a:pt x="3249676" y="2125726"/>
                </a:lnTo>
                <a:lnTo>
                  <a:pt x="3249676" y="0"/>
                </a:lnTo>
                <a:lnTo>
                  <a:pt x="0" y="0"/>
                </a:lnTo>
                <a:lnTo>
                  <a:pt x="0" y="21257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268" y="1915667"/>
            <a:ext cx="3115056" cy="2028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879" y="1909317"/>
            <a:ext cx="3081782" cy="1995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250" y="1898650"/>
            <a:ext cx="3098800" cy="2012950"/>
          </a:xfrm>
          <a:custGeom>
            <a:avLst/>
            <a:gdLst/>
            <a:ahLst/>
            <a:cxnLst/>
            <a:rect l="l" t="t" r="r" b="b"/>
            <a:pathLst>
              <a:path w="3098800" h="2012950">
                <a:moveTo>
                  <a:pt x="0" y="2012950"/>
                </a:moveTo>
                <a:lnTo>
                  <a:pt x="3098800" y="2012950"/>
                </a:lnTo>
                <a:lnTo>
                  <a:pt x="3098800" y="0"/>
                </a:lnTo>
                <a:lnTo>
                  <a:pt x="0" y="0"/>
                </a:lnTo>
                <a:lnTo>
                  <a:pt x="0" y="20129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6298" y="182321"/>
            <a:ext cx="28524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80" dirty="0"/>
              <a:t>Voltage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00658"/>
            <a:ext cx="8537575" cy="24758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259715" indent="-342900">
              <a:lnSpc>
                <a:spcPct val="9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An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electric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cell gives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energy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to the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electrons and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pushes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them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round a circuit.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Voltage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is a measure  of how much energy the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electrons</a:t>
            </a:r>
            <a:r>
              <a:rPr sz="2800" spc="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receive.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33CC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Different voltages are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supplied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by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different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cells and 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batteries.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4358" y="4129683"/>
            <a:ext cx="3073288" cy="876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0" y="4038536"/>
            <a:ext cx="3203575" cy="1055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3529" y="5234559"/>
            <a:ext cx="3051236" cy="1162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2400" y="5105400"/>
            <a:ext cx="3230499" cy="1368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868" y="3877055"/>
            <a:ext cx="3000756" cy="2258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3865626"/>
            <a:ext cx="2971800" cy="2230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3859276"/>
            <a:ext cx="2984500" cy="2243455"/>
          </a:xfrm>
          <a:custGeom>
            <a:avLst/>
            <a:gdLst/>
            <a:ahLst/>
            <a:cxnLst/>
            <a:rect l="l" t="t" r="r" b="b"/>
            <a:pathLst>
              <a:path w="2984500" h="2243454">
                <a:moveTo>
                  <a:pt x="0" y="2243074"/>
                </a:moveTo>
                <a:lnTo>
                  <a:pt x="2984500" y="2243074"/>
                </a:lnTo>
                <a:lnTo>
                  <a:pt x="2984500" y="0"/>
                </a:lnTo>
                <a:lnTo>
                  <a:pt x="0" y="0"/>
                </a:lnTo>
                <a:lnTo>
                  <a:pt x="0" y="22430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140" y="6183274"/>
            <a:ext cx="2096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35" dirty="0">
                <a:latin typeface="Calibri"/>
                <a:cs typeface="Calibri"/>
              </a:rPr>
              <a:t>12 </a:t>
            </a:r>
            <a:r>
              <a:rPr sz="2000" b="1" spc="5" dirty="0">
                <a:latin typeface="Calibri"/>
                <a:cs typeface="Calibri"/>
              </a:rPr>
              <a:t>V </a:t>
            </a:r>
            <a:r>
              <a:rPr sz="2000" b="1" spc="260" dirty="0">
                <a:latin typeface="Calibri"/>
                <a:cs typeface="Calibri"/>
              </a:rPr>
              <a:t>Car</a:t>
            </a:r>
            <a:r>
              <a:rPr sz="2000" b="1" spc="114" dirty="0">
                <a:latin typeface="Calibri"/>
                <a:cs typeface="Calibri"/>
              </a:rPr>
              <a:t> </a:t>
            </a:r>
            <a:r>
              <a:rPr sz="2000" b="1" spc="295" dirty="0">
                <a:latin typeface="Calibri"/>
                <a:cs typeface="Calibri"/>
              </a:rPr>
              <a:t>Battery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9009" y="4506595"/>
            <a:ext cx="17653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90" dirty="0">
                <a:latin typeface="Calibri"/>
                <a:cs typeface="Calibri"/>
              </a:rPr>
              <a:t>1.5 </a:t>
            </a:r>
            <a:r>
              <a:rPr sz="2000" b="1" spc="5" dirty="0">
                <a:latin typeface="Calibri"/>
                <a:cs typeface="Calibri"/>
              </a:rPr>
              <a:t>V </a:t>
            </a:r>
            <a:r>
              <a:rPr sz="2000" b="1" spc="325" dirty="0">
                <a:latin typeface="Calibri"/>
                <a:cs typeface="Calibri"/>
              </a:rPr>
              <a:t>Dry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380" dirty="0">
                <a:latin typeface="Calibri"/>
                <a:cs typeface="Calibri"/>
              </a:rPr>
              <a:t>Cell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0029" y="6183274"/>
            <a:ext cx="16363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29" dirty="0">
                <a:latin typeface="Calibri"/>
                <a:cs typeface="Calibri"/>
              </a:rPr>
              <a:t>9 </a:t>
            </a:r>
            <a:r>
              <a:rPr sz="2000" b="1" spc="5" dirty="0">
                <a:latin typeface="Calibri"/>
                <a:cs typeface="Calibri"/>
              </a:rPr>
              <a:t>V </a:t>
            </a:r>
            <a:r>
              <a:rPr sz="2000" b="1" spc="325" dirty="0">
                <a:latin typeface="Calibri"/>
                <a:cs typeface="Calibri"/>
              </a:rPr>
              <a:t>Dry</a:t>
            </a:r>
            <a:r>
              <a:rPr sz="2000" b="1" spc="80" dirty="0">
                <a:latin typeface="Calibri"/>
                <a:cs typeface="Calibri"/>
              </a:rPr>
              <a:t> </a:t>
            </a:r>
            <a:r>
              <a:rPr sz="2000" b="1" spc="380" dirty="0">
                <a:latin typeface="Calibri"/>
                <a:cs typeface="Calibri"/>
              </a:rPr>
              <a:t>Cell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-31038"/>
            <a:ext cx="8229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0" marR="5080" indent="-1287145">
              <a:lnSpc>
                <a:spcPct val="100000"/>
              </a:lnSpc>
              <a:spcBef>
                <a:spcPts val="100"/>
              </a:spcBef>
            </a:pPr>
            <a:r>
              <a:rPr sz="4000" spc="615" smtClean="0">
                <a:latin typeface="Arial" pitchFamily="34" charset="0"/>
                <a:cs typeface="Arial" pitchFamily="34" charset="0"/>
              </a:rPr>
              <a:t>How</a:t>
            </a:r>
            <a:r>
              <a:rPr sz="4000" spc="900" smtClean="0">
                <a:latin typeface="Arial" pitchFamily="34" charset="0"/>
                <a:cs typeface="Arial" pitchFamily="34" charset="0"/>
              </a:rPr>
              <a:t>to</a:t>
            </a:r>
            <a:r>
              <a:rPr sz="4000" spc="610" smtClean="0">
                <a:latin typeface="Arial" pitchFamily="34" charset="0"/>
                <a:cs typeface="Arial" pitchFamily="34" charset="0"/>
              </a:rPr>
              <a:t>Measure</a:t>
            </a:r>
            <a:r>
              <a:rPr sz="4000" spc="710" smtClean="0">
                <a:latin typeface="Arial" pitchFamily="34" charset="0"/>
                <a:cs typeface="Arial" pitchFamily="34" charset="0"/>
              </a:rPr>
              <a:t>Voltage</a:t>
            </a:r>
            <a:r>
              <a:rPr sz="4000" spc="71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1298447" y="3339846"/>
            <a:ext cx="2574290" cy="0"/>
          </a:xfrm>
          <a:custGeom>
            <a:avLst/>
            <a:gdLst/>
            <a:ahLst/>
            <a:cxnLst/>
            <a:rect l="l" t="t" r="r" b="b"/>
            <a:pathLst>
              <a:path w="2574290">
                <a:moveTo>
                  <a:pt x="0" y="0"/>
                </a:moveTo>
                <a:lnTo>
                  <a:pt x="257403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52320" y="3390315"/>
            <a:ext cx="5873750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sz="3600" b="1" spc="570" dirty="0">
                <a:solidFill>
                  <a:srgbClr val="0033CC"/>
                </a:solidFill>
                <a:latin typeface="Calibri"/>
                <a:cs typeface="Calibri"/>
              </a:rPr>
              <a:t>d </a:t>
            </a:r>
            <a:r>
              <a:rPr sz="3600" b="1" spc="750" dirty="0">
                <a:solidFill>
                  <a:srgbClr val="0033CC"/>
                </a:solidFill>
                <a:latin typeface="Calibri"/>
                <a:cs typeface="Calibri"/>
              </a:rPr>
              <a:t>for</a:t>
            </a:r>
            <a:r>
              <a:rPr sz="3600" b="1" spc="-29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600" b="1" spc="380" dirty="0">
                <a:solidFill>
                  <a:srgbClr val="0033CC"/>
                </a:solidFill>
                <a:latin typeface="Calibri"/>
                <a:cs typeface="Calibri"/>
              </a:rPr>
              <a:t>measuring </a:t>
            </a:r>
            <a:r>
              <a:rPr sz="3600" b="1" spc="535" dirty="0">
                <a:solidFill>
                  <a:srgbClr val="0033CC"/>
                </a:solidFill>
                <a:latin typeface="Calibri"/>
                <a:cs typeface="Calibri"/>
              </a:rPr>
              <a:t>voltage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838201"/>
            <a:ext cx="8610600" cy="1790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3600" b="1" spc="240" dirty="0">
                <a:solidFill>
                  <a:srgbClr val="0033CC"/>
                </a:solidFill>
                <a:latin typeface="Calibri"/>
                <a:cs typeface="Calibri"/>
              </a:rPr>
              <a:t>The </a:t>
            </a:r>
            <a:r>
              <a:rPr sz="3600" b="1" spc="285" dirty="0">
                <a:solidFill>
                  <a:srgbClr val="0033CC"/>
                </a:solidFill>
                <a:latin typeface="Calibri"/>
                <a:cs typeface="Calibri"/>
              </a:rPr>
              <a:t>SI </a:t>
            </a:r>
            <a:r>
              <a:rPr sz="3600" b="1" spc="280" dirty="0">
                <a:solidFill>
                  <a:srgbClr val="0033CC"/>
                </a:solidFill>
                <a:latin typeface="Calibri"/>
                <a:cs typeface="Calibri"/>
              </a:rPr>
              <a:t>unit </a:t>
            </a:r>
            <a:r>
              <a:rPr sz="3600" b="1" spc="750" dirty="0">
                <a:solidFill>
                  <a:srgbClr val="0033CC"/>
                </a:solidFill>
                <a:latin typeface="Calibri"/>
                <a:cs typeface="Calibri"/>
              </a:rPr>
              <a:t>for </a:t>
            </a:r>
            <a:r>
              <a:rPr sz="3600" b="1" spc="535" dirty="0">
                <a:solidFill>
                  <a:srgbClr val="0033CC"/>
                </a:solidFill>
                <a:latin typeface="Calibri"/>
                <a:cs typeface="Calibri"/>
              </a:rPr>
              <a:t>voltage</a:t>
            </a:r>
            <a:r>
              <a:rPr sz="3600" b="1" spc="-4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600" b="1" spc="325" dirty="0">
                <a:solidFill>
                  <a:srgbClr val="0033CC"/>
                </a:solidFill>
                <a:latin typeface="Calibri"/>
                <a:cs typeface="Calibri"/>
              </a:rPr>
              <a:t>is</a:t>
            </a:r>
            <a:r>
              <a:rPr sz="3600" b="1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u="heavy" spc="6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volt  </a:t>
            </a:r>
            <a:r>
              <a:rPr sz="3600" b="1" u="heavy" spc="1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(V).</a:t>
            </a:r>
            <a:endParaRPr sz="3600">
              <a:latin typeface="Calibri"/>
              <a:cs typeface="Calibri"/>
            </a:endParaRPr>
          </a:p>
          <a:p>
            <a:pPr marL="355600" marR="122555" indent="-342900">
              <a:lnSpc>
                <a:spcPct val="100000"/>
              </a:lnSpc>
              <a:spcBef>
                <a:spcPts val="865"/>
              </a:spcBef>
              <a:buFont typeface="Calibri"/>
              <a:buChar char="•"/>
              <a:tabLst>
                <a:tab pos="354965" algn="l"/>
                <a:tab pos="355600" algn="l"/>
                <a:tab pos="6989445" algn="l"/>
              </a:tabLst>
            </a:pPr>
            <a:r>
              <a:rPr sz="3600" b="1" spc="-45" dirty="0">
                <a:solidFill>
                  <a:srgbClr val="0033CC"/>
                </a:solidFill>
                <a:latin typeface="Calibri"/>
                <a:cs typeface="Calibri"/>
              </a:rPr>
              <a:t>A </a:t>
            </a:r>
            <a:r>
              <a:rPr sz="3600" b="1" spc="595" dirty="0">
                <a:solidFill>
                  <a:srgbClr val="FF0000"/>
                </a:solidFill>
                <a:latin typeface="Calibri"/>
                <a:cs typeface="Calibri"/>
              </a:rPr>
              <a:t>voltmeter </a:t>
            </a:r>
            <a:r>
              <a:rPr sz="3600" b="1" spc="325" dirty="0">
                <a:solidFill>
                  <a:srgbClr val="0033CC"/>
                </a:solidFill>
                <a:latin typeface="Calibri"/>
                <a:cs typeface="Calibri"/>
              </a:rPr>
              <a:t>is </a:t>
            </a:r>
            <a:r>
              <a:rPr sz="3600" b="1" spc="285" dirty="0">
                <a:solidFill>
                  <a:srgbClr val="0033CC"/>
                </a:solidFill>
                <a:latin typeface="Calibri"/>
                <a:cs typeface="Calibri"/>
              </a:rPr>
              <a:t>an </a:t>
            </a:r>
            <a:r>
              <a:rPr sz="3600" b="1" spc="409" dirty="0">
                <a:solidFill>
                  <a:srgbClr val="0033CC"/>
                </a:solidFill>
                <a:latin typeface="Calibri"/>
                <a:cs typeface="Calibri"/>
              </a:rPr>
              <a:t>instrument  </a:t>
            </a:r>
            <a:r>
              <a:rPr sz="3600" b="1" spc="300" dirty="0">
                <a:solidFill>
                  <a:srgbClr val="0033CC"/>
                </a:solidFill>
                <a:latin typeface="Calibri"/>
                <a:cs typeface="Calibri"/>
              </a:rPr>
              <a:t>u</a:t>
            </a:r>
            <a:r>
              <a:rPr sz="3600" b="1" spc="229" dirty="0">
                <a:solidFill>
                  <a:srgbClr val="0033CC"/>
                </a:solidFill>
                <a:latin typeface="Calibri"/>
                <a:cs typeface="Calibri"/>
              </a:rPr>
              <a:t>s</a:t>
            </a:r>
            <a:r>
              <a:rPr sz="3600" b="1" spc="265" dirty="0">
                <a:solidFill>
                  <a:srgbClr val="0033CC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0033CC"/>
                </a:solidFill>
                <a:latin typeface="Calibri"/>
                <a:cs typeface="Calibri"/>
              </a:rPr>
              <a:t>	</a:t>
            </a:r>
            <a:r>
              <a:rPr sz="3600" b="1" spc="434" dirty="0">
                <a:solidFill>
                  <a:srgbClr val="0033CC"/>
                </a:solidFill>
                <a:latin typeface="Calibri"/>
                <a:cs typeface="Calibri"/>
              </a:rPr>
              <a:t>s</a:t>
            </a:r>
            <a:r>
              <a:rPr sz="3600" b="1" spc="-55" dirty="0">
                <a:solidFill>
                  <a:srgbClr val="0033CC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34667" y="3134867"/>
            <a:ext cx="6124956" cy="3445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3352800"/>
            <a:ext cx="60960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7650" y="3117850"/>
            <a:ext cx="6108700" cy="3429000"/>
          </a:xfrm>
          <a:custGeom>
            <a:avLst/>
            <a:gdLst/>
            <a:ahLst/>
            <a:cxnLst/>
            <a:rect l="l" t="t" r="r" b="b"/>
            <a:pathLst>
              <a:path w="6108700" h="3429000">
                <a:moveTo>
                  <a:pt x="0" y="3429000"/>
                </a:moveTo>
                <a:lnTo>
                  <a:pt x="6108700" y="3429000"/>
                </a:lnTo>
                <a:lnTo>
                  <a:pt x="61087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276600"/>
            <a:ext cx="4074182" cy="305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0804" y="1"/>
            <a:ext cx="388429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90" dirty="0"/>
              <a:t>Voltmeter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60416" y="2743201"/>
            <a:ext cx="2845435" cy="11054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42240" indent="-142875">
              <a:lnSpc>
                <a:spcPts val="4320"/>
              </a:lnSpc>
              <a:spcBef>
                <a:spcPts val="20"/>
              </a:spcBef>
            </a:pPr>
            <a:r>
              <a:rPr sz="3600" b="1" spc="265" dirty="0">
                <a:solidFill>
                  <a:srgbClr val="0033CC"/>
                </a:solidFill>
                <a:latin typeface="Calibri"/>
                <a:cs typeface="Calibri"/>
              </a:rPr>
              <a:t>e </a:t>
            </a:r>
            <a:r>
              <a:rPr sz="3600" b="1" spc="375" dirty="0">
                <a:solidFill>
                  <a:srgbClr val="FF0000"/>
                </a:solidFill>
                <a:latin typeface="Calibri"/>
                <a:cs typeface="Calibri"/>
              </a:rPr>
              <a:t>positive  </a:t>
            </a:r>
            <a:r>
              <a:rPr sz="3600" b="1" spc="815" dirty="0">
                <a:solidFill>
                  <a:srgbClr val="0033CC"/>
                </a:solidFill>
                <a:latin typeface="Calibri"/>
                <a:cs typeface="Calibri"/>
              </a:rPr>
              <a:t>ll, </a:t>
            </a:r>
            <a:r>
              <a:rPr sz="3600" b="1" spc="385" dirty="0">
                <a:solidFill>
                  <a:srgbClr val="0033CC"/>
                </a:solidFill>
                <a:latin typeface="Calibri"/>
                <a:cs typeface="Calibri"/>
              </a:rPr>
              <a:t>and</a:t>
            </a:r>
            <a:r>
              <a:rPr sz="3600" b="1" spc="-40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600" b="1" spc="320" dirty="0">
                <a:solidFill>
                  <a:srgbClr val="0033CC"/>
                </a:solidFill>
                <a:latin typeface="Calibri"/>
                <a:cs typeface="Calibri"/>
              </a:rPr>
              <a:t>vice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685800"/>
            <a:ext cx="7730490" cy="308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3200" b="1" spc="540" dirty="0">
                <a:solidFill>
                  <a:srgbClr val="0033CC"/>
                </a:solidFill>
                <a:latin typeface="Calibri"/>
                <a:cs typeface="Calibri"/>
              </a:rPr>
              <a:t>Voltmeters </a:t>
            </a:r>
            <a:r>
              <a:rPr sz="3200" b="1" spc="390" dirty="0">
                <a:solidFill>
                  <a:srgbClr val="0033CC"/>
                </a:solidFill>
                <a:latin typeface="Calibri"/>
                <a:cs typeface="Calibri"/>
              </a:rPr>
              <a:t>must </a:t>
            </a:r>
            <a:r>
              <a:rPr sz="3200" b="1" spc="305" dirty="0">
                <a:solidFill>
                  <a:srgbClr val="0033CC"/>
                </a:solidFill>
                <a:latin typeface="Calibri"/>
                <a:cs typeface="Calibri"/>
              </a:rPr>
              <a:t>be</a:t>
            </a:r>
            <a:r>
              <a:rPr sz="3200" b="1" spc="-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u="heavy" spc="3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connected  </a:t>
            </a:r>
            <a:r>
              <a:rPr sz="3200" b="1" u="heavy" spc="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 </a:t>
            </a:r>
            <a:r>
              <a:rPr sz="2800" b="1" u="heavy" spc="7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parallel</a:t>
            </a:r>
            <a:r>
              <a:rPr sz="3200" b="1" spc="7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565" dirty="0">
                <a:solidFill>
                  <a:srgbClr val="0033CC"/>
                </a:solidFill>
                <a:latin typeface="Calibri"/>
                <a:cs typeface="Calibri"/>
              </a:rPr>
              <a:t>to</a:t>
            </a:r>
            <a:r>
              <a:rPr sz="3200" b="1" spc="-37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 spc="375" dirty="0">
                <a:solidFill>
                  <a:srgbClr val="0033CC"/>
                </a:solidFill>
                <a:latin typeface="Calibri"/>
                <a:cs typeface="Calibri"/>
              </a:rPr>
              <a:t>the </a:t>
            </a:r>
            <a:r>
              <a:rPr sz="3200" b="1" spc="370" dirty="0">
                <a:solidFill>
                  <a:srgbClr val="0033CC"/>
                </a:solidFill>
                <a:latin typeface="Calibri"/>
                <a:cs typeface="Calibri"/>
              </a:rPr>
              <a:t>circuit.</a:t>
            </a:r>
            <a:endParaRPr sz="3200">
              <a:latin typeface="Calibri"/>
              <a:cs typeface="Calibri"/>
            </a:endParaRPr>
          </a:p>
          <a:p>
            <a:pPr marL="355600" marR="68580" indent="-342900">
              <a:lnSpc>
                <a:spcPct val="100000"/>
              </a:lnSpc>
              <a:spcBef>
                <a:spcPts val="865"/>
              </a:spcBef>
              <a:buFont typeface="Calibri"/>
              <a:buChar char="•"/>
              <a:tabLst>
                <a:tab pos="354965" algn="l"/>
                <a:tab pos="355600" algn="l"/>
                <a:tab pos="5027930" algn="l"/>
                <a:tab pos="7049134" algn="l"/>
              </a:tabLst>
            </a:pPr>
            <a:r>
              <a:rPr sz="3200" b="1" spc="240" dirty="0">
                <a:solidFill>
                  <a:srgbClr val="0033CC"/>
                </a:solidFill>
                <a:latin typeface="Calibri"/>
                <a:cs typeface="Calibri"/>
              </a:rPr>
              <a:t>The</a:t>
            </a:r>
            <a:r>
              <a:rPr sz="3200" b="1" spc="2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u="heavy" spc="3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positive</a:t>
            </a:r>
            <a:r>
              <a:rPr sz="3200" b="1" spc="3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375" dirty="0">
                <a:solidFill>
                  <a:srgbClr val="0033CC"/>
                </a:solidFill>
                <a:latin typeface="Calibri"/>
                <a:cs typeface="Calibri"/>
              </a:rPr>
              <a:t>side </a:t>
            </a:r>
            <a:r>
              <a:rPr sz="3200" b="1" spc="600" dirty="0">
                <a:solidFill>
                  <a:srgbClr val="0033CC"/>
                </a:solidFill>
                <a:latin typeface="Calibri"/>
                <a:cs typeface="Calibri"/>
              </a:rPr>
              <a:t>of</a:t>
            </a:r>
            <a:r>
              <a:rPr sz="3200" b="1" spc="-10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 spc="595" dirty="0">
                <a:solidFill>
                  <a:srgbClr val="0033CC"/>
                </a:solidFill>
                <a:latin typeface="Calibri"/>
                <a:cs typeface="Calibri"/>
              </a:rPr>
              <a:t>voltmeter  </a:t>
            </a:r>
            <a:r>
              <a:rPr sz="3200" b="1" spc="325" dirty="0">
                <a:solidFill>
                  <a:srgbClr val="0033CC"/>
                </a:solidFill>
                <a:latin typeface="Calibri"/>
                <a:cs typeface="Calibri"/>
              </a:rPr>
              <a:t>is </a:t>
            </a:r>
            <a:r>
              <a:rPr sz="3200" b="1" spc="385" dirty="0">
                <a:solidFill>
                  <a:srgbClr val="0033CC"/>
                </a:solidFill>
                <a:latin typeface="Calibri"/>
                <a:cs typeface="Calibri"/>
              </a:rPr>
              <a:t>connected</a:t>
            </a:r>
            <a:r>
              <a:rPr sz="3200" b="1" spc="8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 spc="565">
                <a:solidFill>
                  <a:srgbClr val="0033CC"/>
                </a:solidFill>
                <a:latin typeface="Calibri"/>
                <a:cs typeface="Calibri"/>
              </a:rPr>
              <a:t>to</a:t>
            </a:r>
            <a:r>
              <a:rPr sz="3200" b="1" spc="229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 spc="430" smtClean="0">
                <a:solidFill>
                  <a:srgbClr val="0033CC"/>
                </a:solidFill>
                <a:latin typeface="Calibri"/>
                <a:cs typeface="Calibri"/>
              </a:rPr>
              <a:t>th</a:t>
            </a:r>
            <a:r>
              <a:rPr lang="en-US" sz="3200" b="1" spc="430" dirty="0" smtClean="0">
                <a:solidFill>
                  <a:srgbClr val="0033CC"/>
                </a:solidFill>
                <a:latin typeface="Calibri"/>
                <a:cs typeface="Calibri"/>
              </a:rPr>
              <a:t>e</a:t>
            </a:r>
            <a:r>
              <a:rPr sz="3200" b="1" spc="430" smtClean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>
                <a:solidFill>
                  <a:srgbClr val="0033CC"/>
                </a:solidFill>
                <a:latin typeface="Calibri"/>
                <a:cs typeface="Calibri"/>
              </a:rPr>
              <a:t>	</a:t>
            </a:r>
            <a:r>
              <a:rPr lang="en-US" sz="3200" b="1" dirty="0" smtClean="0">
                <a:solidFill>
                  <a:srgbClr val="0033CC"/>
                </a:solidFill>
                <a:latin typeface="Calibri"/>
                <a:cs typeface="Calibri"/>
              </a:rPr>
              <a:t>positive</a:t>
            </a:r>
            <a:r>
              <a:rPr sz="3200" b="1" u="heavy" spc="250" smtClean="0">
                <a:solidFill>
                  <a:srgbClr val="0033CC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0033CC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	</a:t>
            </a:r>
            <a:r>
              <a:rPr sz="32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 spc="20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 spc="545" dirty="0">
                <a:solidFill>
                  <a:srgbClr val="0033CC"/>
                </a:solidFill>
                <a:latin typeface="Calibri"/>
                <a:cs typeface="Calibri"/>
              </a:rPr>
              <a:t>terminal </a:t>
            </a:r>
            <a:r>
              <a:rPr sz="3200" b="1" spc="600" dirty="0">
                <a:solidFill>
                  <a:srgbClr val="0033CC"/>
                </a:solidFill>
                <a:latin typeface="Calibri"/>
                <a:cs typeface="Calibri"/>
              </a:rPr>
              <a:t>of </a:t>
            </a:r>
            <a:r>
              <a:rPr sz="3200" b="1" spc="375">
                <a:solidFill>
                  <a:srgbClr val="0033CC"/>
                </a:solidFill>
                <a:latin typeface="Calibri"/>
                <a:cs typeface="Calibri"/>
              </a:rPr>
              <a:t>the</a:t>
            </a:r>
            <a:r>
              <a:rPr sz="3200" b="1" spc="-42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 spc="335" smtClean="0">
                <a:solidFill>
                  <a:srgbClr val="0033CC"/>
                </a:solidFill>
                <a:latin typeface="Calibri"/>
                <a:cs typeface="Calibri"/>
              </a:rPr>
              <a:t>ce</a:t>
            </a:r>
            <a:r>
              <a:rPr lang="en-US" sz="3200" b="1" spc="335" dirty="0" err="1" smtClean="0">
                <a:solidFill>
                  <a:srgbClr val="0033CC"/>
                </a:solidFill>
                <a:latin typeface="Calibri"/>
                <a:cs typeface="Calibri"/>
              </a:rPr>
              <a:t>ll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b="1" spc="409" dirty="0">
                <a:solidFill>
                  <a:srgbClr val="0033CC"/>
                </a:solidFill>
                <a:latin typeface="Calibri"/>
                <a:cs typeface="Calibri"/>
              </a:rPr>
              <a:t>versa.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2600" y="3276600"/>
            <a:ext cx="2784475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5890" y="106121"/>
            <a:ext cx="67379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0" dirty="0"/>
              <a:t>Recall:</a:t>
            </a:r>
            <a:r>
              <a:rPr spc="320" dirty="0"/>
              <a:t> </a:t>
            </a:r>
            <a:r>
              <a:rPr spc="475" dirty="0"/>
              <a:t>Ammeter!!!</a:t>
            </a:r>
          </a:p>
        </p:txBody>
      </p:sp>
      <p:sp>
        <p:nvSpPr>
          <p:cNvPr id="3" name="object 3"/>
          <p:cNvSpPr/>
          <p:nvPr/>
        </p:nvSpPr>
        <p:spPr>
          <a:xfrm>
            <a:off x="6338315" y="3420617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97184" y="2977125"/>
            <a:ext cx="1450340" cy="989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780" algn="r">
              <a:lnSpc>
                <a:spcPts val="3735"/>
              </a:lnSpc>
            </a:pPr>
            <a:r>
              <a:rPr sz="3200" b="1" spc="49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spc="35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spc="2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4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spc="3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285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endParaRPr sz="32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</a:pPr>
            <a:r>
              <a:rPr sz="3200" b="1" spc="275" dirty="0">
                <a:solidFill>
                  <a:srgbClr val="0033CC"/>
                </a:solidFill>
                <a:latin typeface="Calibri"/>
                <a:cs typeface="Calibri"/>
              </a:rPr>
              <a:t>ic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999489"/>
            <a:ext cx="7918450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spc="295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sz="2800" b="1" spc="35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must </a:t>
            </a:r>
            <a:r>
              <a:rPr sz="2800" b="1" spc="275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sz="2800" b="1" spc="27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u="heavy" spc="3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connected </a:t>
            </a:r>
            <a:r>
              <a:rPr sz="2800" b="1" u="heavy" spc="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in </a:t>
            </a:r>
            <a:r>
              <a:rPr sz="2800" b="1" u="heavy" spc="4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series</a:t>
            </a:r>
            <a:r>
              <a:rPr sz="2800" b="1" spc="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19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sz="2800" b="1" spc="-405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335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  </a:t>
            </a:r>
            <a:r>
              <a:rPr sz="2800" b="1" spc="33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circuit.</a:t>
            </a:r>
            <a:endParaRPr sz="28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200">
              <a:latin typeface="Arial" pitchFamily="34" charset="0"/>
              <a:cs typeface="Arial" pitchFamily="34" charset="0"/>
            </a:endParaRPr>
          </a:p>
          <a:p>
            <a:pPr marL="355600" marR="47625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u="heavy" spc="3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Positive</a:t>
            </a:r>
            <a:r>
              <a:rPr sz="2800" b="1" spc="1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335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side</a:t>
            </a:r>
            <a:r>
              <a:rPr sz="2800" b="1" spc="185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54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sz="2800" b="1" spc="19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44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ammeter</a:t>
            </a:r>
            <a:r>
              <a:rPr sz="2800" b="1" spc="17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35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must</a:t>
            </a:r>
            <a:r>
              <a:rPr sz="2800" b="1" spc="185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275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be  </a:t>
            </a:r>
            <a:r>
              <a:rPr sz="2800" b="1" spc="34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connected </a:t>
            </a:r>
            <a:r>
              <a:rPr sz="2800" b="1" spc="409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nearest </a:t>
            </a:r>
            <a:r>
              <a:rPr sz="2800" b="1" spc="505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sz="2800" b="1" spc="-315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335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sz="2800" b="1" spc="3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endParaRPr sz="2800">
              <a:latin typeface="Arial" pitchFamily="34" charset="0"/>
              <a:cs typeface="Arial" pitchFamily="34" charset="0"/>
            </a:endParaRPr>
          </a:p>
          <a:p>
            <a:pPr marL="355600" marR="7338695">
              <a:lnSpc>
                <a:spcPct val="100000"/>
              </a:lnSpc>
            </a:pPr>
            <a:r>
              <a:rPr sz="2800" b="1" spc="405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  </a:t>
            </a:r>
            <a:r>
              <a:rPr sz="2800" b="1" spc="355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3200400"/>
            <a:ext cx="6934200" cy="97783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7620" indent="-8255">
              <a:lnSpc>
                <a:spcPts val="3840"/>
              </a:lnSpc>
              <a:spcBef>
                <a:spcPts val="25"/>
              </a:spcBef>
            </a:pPr>
            <a:r>
              <a:rPr sz="3200" b="1" spc="480" dirty="0">
                <a:solidFill>
                  <a:srgbClr val="0033CC"/>
                </a:solidFill>
                <a:latin typeface="Calibri"/>
                <a:cs typeface="Calibri"/>
              </a:rPr>
              <a:t>erminal</a:t>
            </a:r>
            <a:r>
              <a:rPr sz="3200" b="1" spc="1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 spc="540" dirty="0">
                <a:solidFill>
                  <a:srgbClr val="0033CC"/>
                </a:solidFill>
                <a:latin typeface="Calibri"/>
                <a:cs typeface="Calibri"/>
              </a:rPr>
              <a:t>of</a:t>
            </a:r>
            <a:r>
              <a:rPr sz="3200" b="1" spc="19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 spc="335" dirty="0">
                <a:solidFill>
                  <a:srgbClr val="0033CC"/>
                </a:solidFill>
                <a:latin typeface="Calibri"/>
                <a:cs typeface="Calibri"/>
              </a:rPr>
              <a:t>the</a:t>
            </a:r>
            <a:r>
              <a:rPr sz="3200" b="1" spc="18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 spc="480" dirty="0">
                <a:solidFill>
                  <a:srgbClr val="0033CC"/>
                </a:solidFill>
                <a:latin typeface="Calibri"/>
                <a:cs typeface="Calibri"/>
              </a:rPr>
              <a:t>battery</a:t>
            </a:r>
            <a:r>
              <a:rPr sz="3200" b="1" spc="16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 spc="530" dirty="0">
                <a:solidFill>
                  <a:srgbClr val="0033CC"/>
                </a:solidFill>
                <a:latin typeface="Calibri"/>
                <a:cs typeface="Calibri"/>
              </a:rPr>
              <a:t>(electr  </a:t>
            </a:r>
            <a:r>
              <a:rPr sz="3200" b="1" spc="540" dirty="0">
                <a:solidFill>
                  <a:srgbClr val="0033CC"/>
                </a:solidFill>
                <a:latin typeface="Calibri"/>
                <a:cs typeface="Calibri"/>
              </a:rPr>
              <a:t>ell), </a:t>
            </a:r>
            <a:r>
              <a:rPr sz="3200" b="1" spc="345" dirty="0">
                <a:solidFill>
                  <a:srgbClr val="0033CC"/>
                </a:solidFill>
                <a:latin typeface="Calibri"/>
                <a:cs typeface="Calibri"/>
              </a:rPr>
              <a:t>and </a:t>
            </a:r>
            <a:r>
              <a:rPr sz="3200" b="1" spc="290" dirty="0">
                <a:solidFill>
                  <a:srgbClr val="0033CC"/>
                </a:solidFill>
                <a:latin typeface="Calibri"/>
                <a:cs typeface="Calibri"/>
              </a:rPr>
              <a:t>vice</a:t>
            </a:r>
            <a:r>
              <a:rPr sz="3200" b="1" spc="-34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200" b="1" spc="365" dirty="0">
                <a:solidFill>
                  <a:srgbClr val="0033CC"/>
                </a:solidFill>
                <a:latin typeface="Calibri"/>
                <a:cs typeface="Calibri"/>
              </a:rPr>
              <a:t>versa.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9225" y="4724400"/>
            <a:ext cx="6626986" cy="1935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77000" y="3048000"/>
            <a:ext cx="2057400" cy="1447800"/>
          </a:xfrm>
          <a:custGeom>
            <a:avLst/>
            <a:gdLst/>
            <a:ahLst/>
            <a:cxnLst/>
            <a:rect l="l" t="t" r="r" b="b"/>
            <a:pathLst>
              <a:path w="2057400" h="1447800">
                <a:moveTo>
                  <a:pt x="0" y="1447800"/>
                </a:moveTo>
                <a:lnTo>
                  <a:pt x="2057400" y="1447800"/>
                </a:lnTo>
                <a:lnTo>
                  <a:pt x="20574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800" y="3810000"/>
            <a:ext cx="457200" cy="1371600"/>
          </a:xfrm>
          <a:custGeom>
            <a:avLst/>
            <a:gdLst/>
            <a:ahLst/>
            <a:cxnLst/>
            <a:rect l="l" t="t" r="r" b="b"/>
            <a:pathLst>
              <a:path w="457200" h="1371600">
                <a:moveTo>
                  <a:pt x="457200" y="1028700"/>
                </a:moveTo>
                <a:lnTo>
                  <a:pt x="0" y="1028700"/>
                </a:lnTo>
                <a:lnTo>
                  <a:pt x="228600" y="1371600"/>
                </a:lnTo>
                <a:lnTo>
                  <a:pt x="457200" y="1028700"/>
                </a:lnTo>
                <a:close/>
              </a:path>
              <a:path w="457200" h="1371600">
                <a:moveTo>
                  <a:pt x="342900" y="0"/>
                </a:moveTo>
                <a:lnTo>
                  <a:pt x="114300" y="0"/>
                </a:lnTo>
                <a:lnTo>
                  <a:pt x="114300" y="1028700"/>
                </a:lnTo>
                <a:lnTo>
                  <a:pt x="342900" y="1028700"/>
                </a:lnTo>
                <a:lnTo>
                  <a:pt x="3429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3810000"/>
            <a:ext cx="457200" cy="1371600"/>
          </a:xfrm>
          <a:custGeom>
            <a:avLst/>
            <a:gdLst/>
            <a:ahLst/>
            <a:cxnLst/>
            <a:rect l="l" t="t" r="r" b="b"/>
            <a:pathLst>
              <a:path w="457200" h="1371600">
                <a:moveTo>
                  <a:pt x="342900" y="0"/>
                </a:moveTo>
                <a:lnTo>
                  <a:pt x="342900" y="1028700"/>
                </a:lnTo>
                <a:lnTo>
                  <a:pt x="457200" y="1028700"/>
                </a:lnTo>
                <a:lnTo>
                  <a:pt x="228600" y="1371600"/>
                </a:lnTo>
                <a:lnTo>
                  <a:pt x="0" y="1028700"/>
                </a:lnTo>
                <a:lnTo>
                  <a:pt x="114300" y="1028700"/>
                </a:lnTo>
                <a:lnTo>
                  <a:pt x="114300" y="0"/>
                </a:lnTo>
                <a:lnTo>
                  <a:pt x="3429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2151" y="1624711"/>
            <a:ext cx="1004569" cy="1094740"/>
          </a:xfrm>
          <a:custGeom>
            <a:avLst/>
            <a:gdLst/>
            <a:ahLst/>
            <a:cxnLst/>
            <a:rect l="l" t="t" r="r" b="b"/>
            <a:pathLst>
              <a:path w="1004570" h="1094739">
                <a:moveTo>
                  <a:pt x="1004062" y="0"/>
                </a:moveTo>
                <a:lnTo>
                  <a:pt x="604647" y="101218"/>
                </a:lnTo>
                <a:lnTo>
                  <a:pt x="689482" y="177800"/>
                </a:lnTo>
                <a:lnTo>
                  <a:pt x="0" y="941197"/>
                </a:lnTo>
                <a:lnTo>
                  <a:pt x="169672" y="1094486"/>
                </a:lnTo>
                <a:lnTo>
                  <a:pt x="859154" y="330962"/>
                </a:lnTo>
                <a:lnTo>
                  <a:pt x="955294" y="330962"/>
                </a:lnTo>
                <a:lnTo>
                  <a:pt x="1004062" y="0"/>
                </a:lnTo>
                <a:close/>
              </a:path>
              <a:path w="1004570" h="1094739">
                <a:moveTo>
                  <a:pt x="955294" y="330962"/>
                </a:moveTo>
                <a:lnTo>
                  <a:pt x="859154" y="330962"/>
                </a:lnTo>
                <a:lnTo>
                  <a:pt x="943991" y="407669"/>
                </a:lnTo>
                <a:lnTo>
                  <a:pt x="955294" y="330962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2151" y="1624711"/>
            <a:ext cx="1004569" cy="1094740"/>
          </a:xfrm>
          <a:custGeom>
            <a:avLst/>
            <a:gdLst/>
            <a:ahLst/>
            <a:cxnLst/>
            <a:rect l="l" t="t" r="r" b="b"/>
            <a:pathLst>
              <a:path w="1004570" h="1094739">
                <a:moveTo>
                  <a:pt x="0" y="941197"/>
                </a:moveTo>
                <a:lnTo>
                  <a:pt x="689482" y="177800"/>
                </a:lnTo>
                <a:lnTo>
                  <a:pt x="604647" y="101218"/>
                </a:lnTo>
                <a:lnTo>
                  <a:pt x="1004062" y="0"/>
                </a:lnTo>
                <a:lnTo>
                  <a:pt x="943991" y="407669"/>
                </a:lnTo>
                <a:lnTo>
                  <a:pt x="859154" y="330962"/>
                </a:lnTo>
                <a:lnTo>
                  <a:pt x="169672" y="1094486"/>
                </a:lnTo>
                <a:lnTo>
                  <a:pt x="0" y="94119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2817" y="1630045"/>
            <a:ext cx="1015365" cy="1085215"/>
          </a:xfrm>
          <a:custGeom>
            <a:avLst/>
            <a:gdLst/>
            <a:ahLst/>
            <a:cxnLst/>
            <a:rect l="l" t="t" r="r" b="b"/>
            <a:pathLst>
              <a:path w="1015364" h="1085214">
                <a:moveTo>
                  <a:pt x="460216" y="329310"/>
                </a:moveTo>
                <a:lnTo>
                  <a:pt x="148844" y="329310"/>
                </a:lnTo>
                <a:lnTo>
                  <a:pt x="847217" y="1084706"/>
                </a:lnTo>
                <a:lnTo>
                  <a:pt x="1015111" y="929513"/>
                </a:lnTo>
                <a:lnTo>
                  <a:pt x="460216" y="329310"/>
                </a:lnTo>
                <a:close/>
              </a:path>
              <a:path w="1015364" h="1085214">
                <a:moveTo>
                  <a:pt x="0" y="0"/>
                </a:moveTo>
                <a:lnTo>
                  <a:pt x="64896" y="406907"/>
                </a:lnTo>
                <a:lnTo>
                  <a:pt x="148844" y="329310"/>
                </a:lnTo>
                <a:lnTo>
                  <a:pt x="460216" y="329310"/>
                </a:lnTo>
                <a:lnTo>
                  <a:pt x="316738" y="174116"/>
                </a:lnTo>
                <a:lnTo>
                  <a:pt x="400684" y="96646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2817" y="1630045"/>
            <a:ext cx="1015365" cy="1085215"/>
          </a:xfrm>
          <a:custGeom>
            <a:avLst/>
            <a:gdLst/>
            <a:ahLst/>
            <a:cxnLst/>
            <a:rect l="l" t="t" r="r" b="b"/>
            <a:pathLst>
              <a:path w="1015364" h="1085214">
                <a:moveTo>
                  <a:pt x="847217" y="1084706"/>
                </a:moveTo>
                <a:lnTo>
                  <a:pt x="148844" y="329310"/>
                </a:lnTo>
                <a:lnTo>
                  <a:pt x="64896" y="406907"/>
                </a:lnTo>
                <a:lnTo>
                  <a:pt x="0" y="0"/>
                </a:lnTo>
                <a:lnTo>
                  <a:pt x="400684" y="96646"/>
                </a:lnTo>
                <a:lnTo>
                  <a:pt x="316738" y="174116"/>
                </a:lnTo>
                <a:lnTo>
                  <a:pt x="1015111" y="929513"/>
                </a:lnTo>
                <a:lnTo>
                  <a:pt x="847217" y="108470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7000" y="2362200"/>
            <a:ext cx="4191000" cy="1828800"/>
          </a:xfrm>
          <a:custGeom>
            <a:avLst/>
            <a:gdLst/>
            <a:ahLst/>
            <a:cxnLst/>
            <a:rect l="l" t="t" r="r" b="b"/>
            <a:pathLst>
              <a:path w="4191000" h="1828800">
                <a:moveTo>
                  <a:pt x="0" y="1828800"/>
                </a:moveTo>
                <a:lnTo>
                  <a:pt x="4191000" y="1828800"/>
                </a:lnTo>
                <a:lnTo>
                  <a:pt x="41910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0" y="2362200"/>
            <a:ext cx="4191000" cy="1828800"/>
          </a:xfrm>
          <a:custGeom>
            <a:avLst/>
            <a:gdLst/>
            <a:ahLst/>
            <a:cxnLst/>
            <a:rect l="l" t="t" r="r" b="b"/>
            <a:pathLst>
              <a:path w="4191000" h="1828800">
                <a:moveTo>
                  <a:pt x="0" y="1828800"/>
                </a:moveTo>
                <a:lnTo>
                  <a:pt x="4191000" y="1828800"/>
                </a:lnTo>
                <a:lnTo>
                  <a:pt x="41910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5411" y="2538983"/>
            <a:ext cx="3805428" cy="137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8708" y="2514600"/>
            <a:ext cx="3803142" cy="1367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4325" y="257175"/>
            <a:ext cx="2257425" cy="1619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36108" y="537972"/>
            <a:ext cx="3125724" cy="1377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04240" y="170988"/>
            <a:ext cx="2827266" cy="1705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2116" y="5195315"/>
            <a:ext cx="4725924" cy="13944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8400" y="5181600"/>
            <a:ext cx="4702810" cy="1371600"/>
          </a:xfrm>
          <a:custGeom>
            <a:avLst/>
            <a:gdLst/>
            <a:ahLst/>
            <a:cxnLst/>
            <a:rect l="l" t="t" r="r" b="b"/>
            <a:pathLst>
              <a:path w="4702809" h="1371600">
                <a:moveTo>
                  <a:pt x="1278382" y="27686"/>
                </a:moveTo>
                <a:lnTo>
                  <a:pt x="924051" y="27686"/>
                </a:lnTo>
                <a:lnTo>
                  <a:pt x="919154" y="78300"/>
                </a:lnTo>
                <a:lnTo>
                  <a:pt x="909423" y="179535"/>
                </a:lnTo>
                <a:lnTo>
                  <a:pt x="899764" y="280779"/>
                </a:lnTo>
                <a:lnTo>
                  <a:pt x="885381" y="432656"/>
                </a:lnTo>
                <a:lnTo>
                  <a:pt x="842527" y="888327"/>
                </a:lnTo>
                <a:lnTo>
                  <a:pt x="828177" y="1040214"/>
                </a:lnTo>
                <a:lnTo>
                  <a:pt x="818550" y="1141466"/>
                </a:lnTo>
                <a:lnTo>
                  <a:pt x="808857" y="1242713"/>
                </a:lnTo>
                <a:lnTo>
                  <a:pt x="799083" y="1343952"/>
                </a:lnTo>
                <a:lnTo>
                  <a:pt x="1052449" y="1343952"/>
                </a:lnTo>
                <a:lnTo>
                  <a:pt x="1055456" y="1296636"/>
                </a:lnTo>
                <a:lnTo>
                  <a:pt x="1058402" y="1249317"/>
                </a:lnTo>
                <a:lnTo>
                  <a:pt x="1064234" y="1154679"/>
                </a:lnTo>
                <a:lnTo>
                  <a:pt x="1067180" y="1107363"/>
                </a:lnTo>
                <a:lnTo>
                  <a:pt x="1393148" y="1107363"/>
                </a:lnTo>
                <a:lnTo>
                  <a:pt x="1375255" y="938963"/>
                </a:lnTo>
                <a:lnTo>
                  <a:pt x="1368400" y="874013"/>
                </a:lnTo>
                <a:lnTo>
                  <a:pt x="1064133" y="874013"/>
                </a:lnTo>
                <a:lnTo>
                  <a:pt x="1066114" y="840556"/>
                </a:lnTo>
                <a:lnTo>
                  <a:pt x="1071392" y="763553"/>
                </a:lnTo>
                <a:lnTo>
                  <a:pt x="1074704" y="720010"/>
                </a:lnTo>
                <a:lnTo>
                  <a:pt x="1078473" y="673106"/>
                </a:lnTo>
                <a:lnTo>
                  <a:pt x="1082707" y="622844"/>
                </a:lnTo>
                <a:lnTo>
                  <a:pt x="1087415" y="569223"/>
                </a:lnTo>
                <a:lnTo>
                  <a:pt x="1092603" y="512246"/>
                </a:lnTo>
                <a:lnTo>
                  <a:pt x="1098278" y="451913"/>
                </a:lnTo>
                <a:lnTo>
                  <a:pt x="1104449" y="388224"/>
                </a:lnTo>
                <a:lnTo>
                  <a:pt x="1111123" y="321183"/>
                </a:lnTo>
                <a:lnTo>
                  <a:pt x="1309954" y="321183"/>
                </a:lnTo>
                <a:lnTo>
                  <a:pt x="1300234" y="230149"/>
                </a:lnTo>
                <a:lnTo>
                  <a:pt x="1289352" y="128912"/>
                </a:lnTo>
                <a:lnTo>
                  <a:pt x="1278382" y="27686"/>
                </a:lnTo>
                <a:close/>
              </a:path>
              <a:path w="4702809" h="1371600">
                <a:moveTo>
                  <a:pt x="1393148" y="1107363"/>
                </a:moveTo>
                <a:lnTo>
                  <a:pt x="1154938" y="1107363"/>
                </a:lnTo>
                <a:lnTo>
                  <a:pt x="1157579" y="1154679"/>
                </a:lnTo>
                <a:lnTo>
                  <a:pt x="1162801" y="1249317"/>
                </a:lnTo>
                <a:lnTo>
                  <a:pt x="1165443" y="1296636"/>
                </a:lnTo>
                <a:lnTo>
                  <a:pt x="1168146" y="1343952"/>
                </a:lnTo>
                <a:lnTo>
                  <a:pt x="1418589" y="1343952"/>
                </a:lnTo>
                <a:lnTo>
                  <a:pt x="1413106" y="1293336"/>
                </a:lnTo>
                <a:lnTo>
                  <a:pt x="1402207" y="1192096"/>
                </a:lnTo>
                <a:lnTo>
                  <a:pt x="1393148" y="1107363"/>
                </a:lnTo>
                <a:close/>
              </a:path>
              <a:path w="4702809" h="1371600">
                <a:moveTo>
                  <a:pt x="1309954" y="321183"/>
                </a:moveTo>
                <a:lnTo>
                  <a:pt x="1111123" y="321183"/>
                </a:lnTo>
                <a:lnTo>
                  <a:pt x="1114600" y="380160"/>
                </a:lnTo>
                <a:lnTo>
                  <a:pt x="1118040" y="437395"/>
                </a:lnTo>
                <a:lnTo>
                  <a:pt x="1121450" y="492888"/>
                </a:lnTo>
                <a:lnTo>
                  <a:pt x="1124836" y="546638"/>
                </a:lnTo>
                <a:lnTo>
                  <a:pt x="1128206" y="598643"/>
                </a:lnTo>
                <a:lnTo>
                  <a:pt x="1131566" y="648904"/>
                </a:lnTo>
                <a:lnTo>
                  <a:pt x="1134923" y="697419"/>
                </a:lnTo>
                <a:lnTo>
                  <a:pt x="1138284" y="744189"/>
                </a:lnTo>
                <a:lnTo>
                  <a:pt x="1141656" y="789211"/>
                </a:lnTo>
                <a:lnTo>
                  <a:pt x="1145046" y="832487"/>
                </a:lnTo>
                <a:lnTo>
                  <a:pt x="1148461" y="874013"/>
                </a:lnTo>
                <a:lnTo>
                  <a:pt x="1368400" y="874013"/>
                </a:lnTo>
                <a:lnTo>
                  <a:pt x="1327157" y="483279"/>
                </a:lnTo>
                <a:lnTo>
                  <a:pt x="1309954" y="321183"/>
                </a:lnTo>
                <a:close/>
              </a:path>
              <a:path w="4702809" h="1371600">
                <a:moveTo>
                  <a:pt x="4033520" y="27686"/>
                </a:moveTo>
                <a:lnTo>
                  <a:pt x="3788410" y="27686"/>
                </a:lnTo>
                <a:lnTo>
                  <a:pt x="3788410" y="1343952"/>
                </a:lnTo>
                <a:lnTo>
                  <a:pt x="4033520" y="1343952"/>
                </a:lnTo>
                <a:lnTo>
                  <a:pt x="4033520" y="27686"/>
                </a:lnTo>
                <a:close/>
              </a:path>
              <a:path w="4702809" h="1371600">
                <a:moveTo>
                  <a:pt x="3588004" y="291084"/>
                </a:moveTo>
                <a:lnTo>
                  <a:pt x="3342894" y="291084"/>
                </a:lnTo>
                <a:lnTo>
                  <a:pt x="3342894" y="1343952"/>
                </a:lnTo>
                <a:lnTo>
                  <a:pt x="3588004" y="1343952"/>
                </a:lnTo>
                <a:lnTo>
                  <a:pt x="3588004" y="291084"/>
                </a:lnTo>
                <a:close/>
              </a:path>
              <a:path w="4702809" h="1371600">
                <a:moveTo>
                  <a:pt x="3733546" y="27686"/>
                </a:moveTo>
                <a:lnTo>
                  <a:pt x="3197860" y="27686"/>
                </a:lnTo>
                <a:lnTo>
                  <a:pt x="3197860" y="291084"/>
                </a:lnTo>
                <a:lnTo>
                  <a:pt x="3733546" y="291084"/>
                </a:lnTo>
                <a:lnTo>
                  <a:pt x="3733546" y="27686"/>
                </a:lnTo>
                <a:close/>
              </a:path>
              <a:path w="4702809" h="1371600">
                <a:moveTo>
                  <a:pt x="3167507" y="27686"/>
                </a:moveTo>
                <a:lnTo>
                  <a:pt x="2758821" y="27686"/>
                </a:lnTo>
                <a:lnTo>
                  <a:pt x="2758821" y="1343952"/>
                </a:lnTo>
                <a:lnTo>
                  <a:pt x="3183890" y="1343952"/>
                </a:lnTo>
                <a:lnTo>
                  <a:pt x="3183890" y="1080528"/>
                </a:lnTo>
                <a:lnTo>
                  <a:pt x="3003930" y="1080528"/>
                </a:lnTo>
                <a:lnTo>
                  <a:pt x="3003930" y="791083"/>
                </a:lnTo>
                <a:lnTo>
                  <a:pt x="3157092" y="791083"/>
                </a:lnTo>
                <a:lnTo>
                  <a:pt x="3157092" y="540677"/>
                </a:lnTo>
                <a:lnTo>
                  <a:pt x="3003930" y="540677"/>
                </a:lnTo>
                <a:lnTo>
                  <a:pt x="3003930" y="291084"/>
                </a:lnTo>
                <a:lnTo>
                  <a:pt x="3167507" y="291084"/>
                </a:lnTo>
                <a:lnTo>
                  <a:pt x="3167507" y="27686"/>
                </a:lnTo>
                <a:close/>
              </a:path>
              <a:path w="4702809" h="1371600">
                <a:moveTo>
                  <a:pt x="2319782" y="27686"/>
                </a:moveTo>
                <a:lnTo>
                  <a:pt x="2114804" y="27686"/>
                </a:lnTo>
                <a:lnTo>
                  <a:pt x="2114804" y="1343952"/>
                </a:lnTo>
                <a:lnTo>
                  <a:pt x="2319782" y="1343952"/>
                </a:lnTo>
                <a:lnTo>
                  <a:pt x="2319782" y="745553"/>
                </a:lnTo>
                <a:lnTo>
                  <a:pt x="2662174" y="745553"/>
                </a:lnTo>
                <a:lnTo>
                  <a:pt x="2662174" y="620344"/>
                </a:lnTo>
                <a:lnTo>
                  <a:pt x="2457196" y="620344"/>
                </a:lnTo>
                <a:lnTo>
                  <a:pt x="2445566" y="570995"/>
                </a:lnTo>
                <a:lnTo>
                  <a:pt x="2434034" y="521626"/>
                </a:lnTo>
                <a:lnTo>
                  <a:pt x="2422580" y="472239"/>
                </a:lnTo>
                <a:lnTo>
                  <a:pt x="2411184" y="422840"/>
                </a:lnTo>
                <a:lnTo>
                  <a:pt x="2365793" y="225198"/>
                </a:lnTo>
                <a:lnTo>
                  <a:pt x="2354397" y="175797"/>
                </a:lnTo>
                <a:lnTo>
                  <a:pt x="2342943" y="126409"/>
                </a:lnTo>
                <a:lnTo>
                  <a:pt x="2331411" y="77037"/>
                </a:lnTo>
                <a:lnTo>
                  <a:pt x="2319782" y="27686"/>
                </a:lnTo>
                <a:close/>
              </a:path>
              <a:path w="4702809" h="1371600">
                <a:moveTo>
                  <a:pt x="2662174" y="745553"/>
                </a:moveTo>
                <a:lnTo>
                  <a:pt x="2319782" y="745553"/>
                </a:lnTo>
                <a:lnTo>
                  <a:pt x="2330561" y="795386"/>
                </a:lnTo>
                <a:lnTo>
                  <a:pt x="2341256" y="845238"/>
                </a:lnTo>
                <a:lnTo>
                  <a:pt x="2351885" y="895104"/>
                </a:lnTo>
                <a:lnTo>
                  <a:pt x="2362463" y="944983"/>
                </a:lnTo>
                <a:lnTo>
                  <a:pt x="2404608" y="1144531"/>
                </a:lnTo>
                <a:lnTo>
                  <a:pt x="2415186" y="1194407"/>
                </a:lnTo>
                <a:lnTo>
                  <a:pt x="2425815" y="1244272"/>
                </a:lnTo>
                <a:lnTo>
                  <a:pt x="2436510" y="1294122"/>
                </a:lnTo>
                <a:lnTo>
                  <a:pt x="2447290" y="1343952"/>
                </a:lnTo>
                <a:lnTo>
                  <a:pt x="2662174" y="1343952"/>
                </a:lnTo>
                <a:lnTo>
                  <a:pt x="2662174" y="745553"/>
                </a:lnTo>
                <a:close/>
              </a:path>
              <a:path w="4702809" h="1371600">
                <a:moveTo>
                  <a:pt x="2662174" y="27686"/>
                </a:moveTo>
                <a:lnTo>
                  <a:pt x="2457196" y="27686"/>
                </a:lnTo>
                <a:lnTo>
                  <a:pt x="2457196" y="620344"/>
                </a:lnTo>
                <a:lnTo>
                  <a:pt x="2662174" y="620344"/>
                </a:lnTo>
                <a:lnTo>
                  <a:pt x="2662174" y="27686"/>
                </a:lnTo>
                <a:close/>
              </a:path>
              <a:path w="4702809" h="1371600">
                <a:moveTo>
                  <a:pt x="317245" y="27686"/>
                </a:moveTo>
                <a:lnTo>
                  <a:pt x="0" y="27686"/>
                </a:lnTo>
                <a:lnTo>
                  <a:pt x="0" y="1343952"/>
                </a:lnTo>
                <a:lnTo>
                  <a:pt x="214249" y="1343952"/>
                </a:lnTo>
                <a:lnTo>
                  <a:pt x="214630" y="475627"/>
                </a:lnTo>
                <a:lnTo>
                  <a:pt x="363804" y="475627"/>
                </a:lnTo>
                <a:lnTo>
                  <a:pt x="356326" y="403132"/>
                </a:lnTo>
                <a:lnTo>
                  <a:pt x="351355" y="355296"/>
                </a:lnTo>
                <a:lnTo>
                  <a:pt x="346329" y="307466"/>
                </a:lnTo>
                <a:lnTo>
                  <a:pt x="341308" y="254930"/>
                </a:lnTo>
                <a:lnTo>
                  <a:pt x="336390" y="204761"/>
                </a:lnTo>
                <a:lnTo>
                  <a:pt x="331549" y="156956"/>
                </a:lnTo>
                <a:lnTo>
                  <a:pt x="326761" y="111510"/>
                </a:lnTo>
                <a:lnTo>
                  <a:pt x="322002" y="68421"/>
                </a:lnTo>
                <a:lnTo>
                  <a:pt x="317245" y="27686"/>
                </a:lnTo>
                <a:close/>
              </a:path>
              <a:path w="4702809" h="1371600">
                <a:moveTo>
                  <a:pt x="363804" y="475627"/>
                </a:moveTo>
                <a:lnTo>
                  <a:pt x="214630" y="475627"/>
                </a:lnTo>
                <a:lnTo>
                  <a:pt x="220012" y="526697"/>
                </a:lnTo>
                <a:lnTo>
                  <a:pt x="225359" y="577769"/>
                </a:lnTo>
                <a:lnTo>
                  <a:pt x="230676" y="628845"/>
                </a:lnTo>
                <a:lnTo>
                  <a:pt x="241238" y="731004"/>
                </a:lnTo>
                <a:lnTo>
                  <a:pt x="277937" y="1088583"/>
                </a:lnTo>
                <a:lnTo>
                  <a:pt x="288499" y="1190739"/>
                </a:lnTo>
                <a:lnTo>
                  <a:pt x="293816" y="1241813"/>
                </a:lnTo>
                <a:lnTo>
                  <a:pt x="299163" y="1292884"/>
                </a:lnTo>
                <a:lnTo>
                  <a:pt x="304545" y="1343952"/>
                </a:lnTo>
                <a:lnTo>
                  <a:pt x="456564" y="1343952"/>
                </a:lnTo>
                <a:lnTo>
                  <a:pt x="461376" y="1294591"/>
                </a:lnTo>
                <a:lnTo>
                  <a:pt x="470920" y="1195862"/>
                </a:lnTo>
                <a:lnTo>
                  <a:pt x="480383" y="1097123"/>
                </a:lnTo>
                <a:lnTo>
                  <a:pt x="517963" y="702136"/>
                </a:lnTo>
                <a:lnTo>
                  <a:pt x="523697" y="642302"/>
                </a:lnTo>
                <a:lnTo>
                  <a:pt x="381126" y="642302"/>
                </a:lnTo>
                <a:lnTo>
                  <a:pt x="376100" y="594477"/>
                </a:lnTo>
                <a:lnTo>
                  <a:pt x="371129" y="546645"/>
                </a:lnTo>
                <a:lnTo>
                  <a:pt x="363804" y="475627"/>
                </a:lnTo>
                <a:close/>
              </a:path>
              <a:path w="4702809" h="1371600">
                <a:moveTo>
                  <a:pt x="756412" y="455307"/>
                </a:moveTo>
                <a:lnTo>
                  <a:pt x="541782" y="455307"/>
                </a:lnTo>
                <a:lnTo>
                  <a:pt x="542163" y="1343952"/>
                </a:lnTo>
                <a:lnTo>
                  <a:pt x="756412" y="1343952"/>
                </a:lnTo>
                <a:lnTo>
                  <a:pt x="756412" y="455307"/>
                </a:lnTo>
                <a:close/>
              </a:path>
              <a:path w="4702809" h="1371600">
                <a:moveTo>
                  <a:pt x="756412" y="27686"/>
                </a:moveTo>
                <a:lnTo>
                  <a:pt x="437514" y="27686"/>
                </a:lnTo>
                <a:lnTo>
                  <a:pt x="432743" y="78899"/>
                </a:lnTo>
                <a:lnTo>
                  <a:pt x="428011" y="130116"/>
                </a:lnTo>
                <a:lnTo>
                  <a:pt x="418634" y="232553"/>
                </a:lnTo>
                <a:lnTo>
                  <a:pt x="400007" y="437435"/>
                </a:lnTo>
                <a:lnTo>
                  <a:pt x="390630" y="539872"/>
                </a:lnTo>
                <a:lnTo>
                  <a:pt x="385898" y="591088"/>
                </a:lnTo>
                <a:lnTo>
                  <a:pt x="381126" y="642302"/>
                </a:lnTo>
                <a:lnTo>
                  <a:pt x="523697" y="642302"/>
                </a:lnTo>
                <a:lnTo>
                  <a:pt x="527426" y="603397"/>
                </a:lnTo>
                <a:lnTo>
                  <a:pt x="536970" y="504667"/>
                </a:lnTo>
                <a:lnTo>
                  <a:pt x="541782" y="455307"/>
                </a:lnTo>
                <a:lnTo>
                  <a:pt x="756412" y="455307"/>
                </a:lnTo>
                <a:lnTo>
                  <a:pt x="756412" y="27686"/>
                </a:lnTo>
                <a:close/>
              </a:path>
              <a:path w="4702809" h="1371600">
                <a:moveTo>
                  <a:pt x="4409185" y="0"/>
                </a:moveTo>
                <a:lnTo>
                  <a:pt x="4370456" y="2412"/>
                </a:lnTo>
                <a:lnTo>
                  <a:pt x="4299904" y="21431"/>
                </a:lnTo>
                <a:lnTo>
                  <a:pt x="4238884" y="58342"/>
                </a:lnTo>
                <a:lnTo>
                  <a:pt x="4190970" y="110337"/>
                </a:lnTo>
                <a:lnTo>
                  <a:pt x="4156080" y="174640"/>
                </a:lnTo>
                <a:lnTo>
                  <a:pt x="4135407" y="243205"/>
                </a:lnTo>
                <a:lnTo>
                  <a:pt x="4127093" y="318492"/>
                </a:lnTo>
                <a:lnTo>
                  <a:pt x="4124912" y="367380"/>
                </a:lnTo>
                <a:lnTo>
                  <a:pt x="4123612" y="425177"/>
                </a:lnTo>
                <a:lnTo>
                  <a:pt x="4123285" y="475792"/>
                </a:lnTo>
                <a:lnTo>
                  <a:pt x="4123181" y="876452"/>
                </a:lnTo>
                <a:lnTo>
                  <a:pt x="4123798" y="938261"/>
                </a:lnTo>
                <a:lnTo>
                  <a:pt x="4125660" y="994677"/>
                </a:lnTo>
                <a:lnTo>
                  <a:pt x="4128785" y="1045695"/>
                </a:lnTo>
                <a:lnTo>
                  <a:pt x="4133191" y="1091310"/>
                </a:lnTo>
                <a:lnTo>
                  <a:pt x="4138895" y="1131514"/>
                </a:lnTo>
                <a:lnTo>
                  <a:pt x="4160327" y="1211896"/>
                </a:lnTo>
                <a:lnTo>
                  <a:pt x="4180443" y="1252332"/>
                </a:lnTo>
                <a:lnTo>
                  <a:pt x="4206440" y="1287460"/>
                </a:lnTo>
                <a:lnTo>
                  <a:pt x="4238498" y="1317129"/>
                </a:lnTo>
                <a:lnTo>
                  <a:pt x="4275974" y="1340760"/>
                </a:lnTo>
                <a:lnTo>
                  <a:pt x="4318000" y="1357804"/>
                </a:lnTo>
                <a:lnTo>
                  <a:pt x="4364692" y="1368128"/>
                </a:lnTo>
                <a:lnTo>
                  <a:pt x="4416171" y="1371600"/>
                </a:lnTo>
                <a:lnTo>
                  <a:pt x="4465865" y="1367510"/>
                </a:lnTo>
                <a:lnTo>
                  <a:pt x="4511405" y="1355334"/>
                </a:lnTo>
                <a:lnTo>
                  <a:pt x="4552920" y="1335209"/>
                </a:lnTo>
                <a:lnTo>
                  <a:pt x="4590542" y="1307274"/>
                </a:lnTo>
                <a:lnTo>
                  <a:pt x="4622938" y="1273986"/>
                </a:lnTo>
                <a:lnTo>
                  <a:pt x="4648834" y="1237816"/>
                </a:lnTo>
                <a:lnTo>
                  <a:pt x="4668444" y="1198919"/>
                </a:lnTo>
                <a:lnTo>
                  <a:pt x="4681982" y="1157452"/>
                </a:lnTo>
                <a:lnTo>
                  <a:pt x="4683714" y="1148829"/>
                </a:lnTo>
                <a:lnTo>
                  <a:pt x="4413250" y="1148829"/>
                </a:lnTo>
                <a:lnTo>
                  <a:pt x="4400255" y="1146990"/>
                </a:lnTo>
                <a:lnTo>
                  <a:pt x="4372919" y="1100766"/>
                </a:lnTo>
                <a:lnTo>
                  <a:pt x="4368903" y="1038152"/>
                </a:lnTo>
                <a:lnTo>
                  <a:pt x="4368422" y="994677"/>
                </a:lnTo>
                <a:lnTo>
                  <a:pt x="4368533" y="372109"/>
                </a:lnTo>
                <a:lnTo>
                  <a:pt x="4370387" y="300402"/>
                </a:lnTo>
                <a:lnTo>
                  <a:pt x="4376547" y="252856"/>
                </a:lnTo>
                <a:lnTo>
                  <a:pt x="4415028" y="222758"/>
                </a:lnTo>
                <a:lnTo>
                  <a:pt x="4684337" y="222758"/>
                </a:lnTo>
                <a:lnTo>
                  <a:pt x="4680458" y="204215"/>
                </a:lnTo>
                <a:lnTo>
                  <a:pt x="4666331" y="162307"/>
                </a:lnTo>
                <a:lnTo>
                  <a:pt x="4646310" y="123936"/>
                </a:lnTo>
                <a:lnTo>
                  <a:pt x="4620218" y="89255"/>
                </a:lnTo>
                <a:lnTo>
                  <a:pt x="4587875" y="58419"/>
                </a:lnTo>
                <a:lnTo>
                  <a:pt x="4550114" y="33057"/>
                </a:lnTo>
                <a:lnTo>
                  <a:pt x="4507817" y="14779"/>
                </a:lnTo>
                <a:lnTo>
                  <a:pt x="4460876" y="3716"/>
                </a:lnTo>
                <a:lnTo>
                  <a:pt x="4409185" y="0"/>
                </a:lnTo>
                <a:close/>
              </a:path>
              <a:path w="4702809" h="1371600">
                <a:moveTo>
                  <a:pt x="4702683" y="816292"/>
                </a:moveTo>
                <a:lnTo>
                  <a:pt x="4457446" y="816292"/>
                </a:lnTo>
                <a:lnTo>
                  <a:pt x="4457354" y="990639"/>
                </a:lnTo>
                <a:lnTo>
                  <a:pt x="4456939" y="1031009"/>
                </a:lnTo>
                <a:lnTo>
                  <a:pt x="4455398" y="1070394"/>
                </a:lnTo>
                <a:lnTo>
                  <a:pt x="4449064" y="1119492"/>
                </a:lnTo>
                <a:lnTo>
                  <a:pt x="4413250" y="1148829"/>
                </a:lnTo>
                <a:lnTo>
                  <a:pt x="4683714" y="1148829"/>
                </a:lnTo>
                <a:lnTo>
                  <a:pt x="4693557" y="1087275"/>
                </a:lnTo>
                <a:lnTo>
                  <a:pt x="4697571" y="1042262"/>
                </a:lnTo>
                <a:lnTo>
                  <a:pt x="4700420" y="990639"/>
                </a:lnTo>
                <a:lnTo>
                  <a:pt x="4702119" y="932413"/>
                </a:lnTo>
                <a:lnTo>
                  <a:pt x="4702605" y="876452"/>
                </a:lnTo>
                <a:lnTo>
                  <a:pt x="4702683" y="816292"/>
                </a:lnTo>
                <a:close/>
              </a:path>
              <a:path w="4702809" h="1371600">
                <a:moveTo>
                  <a:pt x="4684337" y="222758"/>
                </a:moveTo>
                <a:lnTo>
                  <a:pt x="4415028" y="222758"/>
                </a:lnTo>
                <a:lnTo>
                  <a:pt x="4427176" y="224305"/>
                </a:lnTo>
                <a:lnTo>
                  <a:pt x="4436967" y="228949"/>
                </a:lnTo>
                <a:lnTo>
                  <a:pt x="4453052" y="264596"/>
                </a:lnTo>
                <a:lnTo>
                  <a:pt x="4456965" y="326890"/>
                </a:lnTo>
                <a:lnTo>
                  <a:pt x="4457395" y="367380"/>
                </a:lnTo>
                <a:lnTo>
                  <a:pt x="4457446" y="600837"/>
                </a:lnTo>
                <a:lnTo>
                  <a:pt x="4702683" y="600837"/>
                </a:lnTo>
                <a:lnTo>
                  <a:pt x="4702683" y="475792"/>
                </a:lnTo>
                <a:lnTo>
                  <a:pt x="4701822" y="405954"/>
                </a:lnTo>
                <a:lnTo>
                  <a:pt x="4699212" y="343874"/>
                </a:lnTo>
                <a:lnTo>
                  <a:pt x="4694810" y="289555"/>
                </a:lnTo>
                <a:lnTo>
                  <a:pt x="4688572" y="243001"/>
                </a:lnTo>
                <a:lnTo>
                  <a:pt x="4684337" y="222758"/>
                </a:lnTo>
                <a:close/>
              </a:path>
              <a:path w="4702809" h="1371600">
                <a:moveTo>
                  <a:pt x="1728470" y="0"/>
                </a:moveTo>
                <a:lnTo>
                  <a:pt x="1676372" y="4504"/>
                </a:lnTo>
                <a:lnTo>
                  <a:pt x="1629346" y="17938"/>
                </a:lnTo>
                <a:lnTo>
                  <a:pt x="1587273" y="40183"/>
                </a:lnTo>
                <a:lnTo>
                  <a:pt x="1550035" y="71119"/>
                </a:lnTo>
                <a:lnTo>
                  <a:pt x="1518761" y="107410"/>
                </a:lnTo>
                <a:lnTo>
                  <a:pt x="1494536" y="145700"/>
                </a:lnTo>
                <a:lnTo>
                  <a:pt x="1477168" y="185848"/>
                </a:lnTo>
                <a:lnTo>
                  <a:pt x="1466469" y="227711"/>
                </a:lnTo>
                <a:lnTo>
                  <a:pt x="1461146" y="265929"/>
                </a:lnTo>
                <a:lnTo>
                  <a:pt x="1457048" y="312451"/>
                </a:lnTo>
                <a:lnTo>
                  <a:pt x="1454152" y="367257"/>
                </a:lnTo>
                <a:lnTo>
                  <a:pt x="1452431" y="430329"/>
                </a:lnTo>
                <a:lnTo>
                  <a:pt x="1451864" y="501650"/>
                </a:lnTo>
                <a:lnTo>
                  <a:pt x="1451864" y="892721"/>
                </a:lnTo>
                <a:lnTo>
                  <a:pt x="1452294" y="956366"/>
                </a:lnTo>
                <a:lnTo>
                  <a:pt x="1453594" y="1011529"/>
                </a:lnTo>
                <a:lnTo>
                  <a:pt x="1455775" y="1058206"/>
                </a:lnTo>
                <a:lnTo>
                  <a:pt x="1458849" y="1096391"/>
                </a:lnTo>
                <a:lnTo>
                  <a:pt x="1471040" y="1162802"/>
                </a:lnTo>
                <a:lnTo>
                  <a:pt x="1493901" y="1226070"/>
                </a:lnTo>
                <a:lnTo>
                  <a:pt x="1528318" y="1282957"/>
                </a:lnTo>
                <a:lnTo>
                  <a:pt x="1575689" y="1329728"/>
                </a:lnTo>
                <a:lnTo>
                  <a:pt x="1631680" y="1360998"/>
                </a:lnTo>
                <a:lnTo>
                  <a:pt x="1691386" y="1371600"/>
                </a:lnTo>
                <a:lnTo>
                  <a:pt x="1716420" y="1369657"/>
                </a:lnTo>
                <a:lnTo>
                  <a:pt x="1761394" y="1354337"/>
                </a:lnTo>
                <a:lnTo>
                  <a:pt x="1799740" y="1324049"/>
                </a:lnTo>
                <a:lnTo>
                  <a:pt x="1831220" y="1278208"/>
                </a:lnTo>
                <a:lnTo>
                  <a:pt x="1844675" y="1249641"/>
                </a:lnTo>
                <a:lnTo>
                  <a:pt x="2021459" y="1249641"/>
                </a:lnTo>
                <a:lnTo>
                  <a:pt x="2021459" y="1148829"/>
                </a:lnTo>
                <a:lnTo>
                  <a:pt x="1737867" y="1148829"/>
                </a:lnTo>
                <a:lnTo>
                  <a:pt x="1726624" y="1147071"/>
                </a:lnTo>
                <a:lnTo>
                  <a:pt x="1701601" y="1102976"/>
                </a:lnTo>
                <a:lnTo>
                  <a:pt x="1697585" y="1044629"/>
                </a:lnTo>
                <a:lnTo>
                  <a:pt x="1697155" y="367257"/>
                </a:lnTo>
                <a:lnTo>
                  <a:pt x="1697585" y="326741"/>
                </a:lnTo>
                <a:lnTo>
                  <a:pt x="1701601" y="264118"/>
                </a:lnTo>
                <a:lnTo>
                  <a:pt x="1717039" y="228854"/>
                </a:lnTo>
                <a:lnTo>
                  <a:pt x="1736089" y="222758"/>
                </a:lnTo>
                <a:lnTo>
                  <a:pt x="2002883" y="222758"/>
                </a:lnTo>
                <a:lnTo>
                  <a:pt x="1999869" y="208534"/>
                </a:lnTo>
                <a:lnTo>
                  <a:pt x="1985956" y="167487"/>
                </a:lnTo>
                <a:lnTo>
                  <a:pt x="1966007" y="129238"/>
                </a:lnTo>
                <a:lnTo>
                  <a:pt x="1939843" y="93966"/>
                </a:lnTo>
                <a:lnTo>
                  <a:pt x="1907286" y="61849"/>
                </a:lnTo>
                <a:lnTo>
                  <a:pt x="1869309" y="34986"/>
                </a:lnTo>
                <a:lnTo>
                  <a:pt x="1826926" y="15636"/>
                </a:lnTo>
                <a:lnTo>
                  <a:pt x="1780020" y="3931"/>
                </a:lnTo>
                <a:lnTo>
                  <a:pt x="1728470" y="0"/>
                </a:lnTo>
                <a:close/>
              </a:path>
              <a:path w="4702809" h="1371600">
                <a:moveTo>
                  <a:pt x="2021459" y="1249641"/>
                </a:moveTo>
                <a:lnTo>
                  <a:pt x="1844675" y="1249641"/>
                </a:lnTo>
                <a:lnTo>
                  <a:pt x="1850405" y="1273212"/>
                </a:lnTo>
                <a:lnTo>
                  <a:pt x="1861677" y="1320388"/>
                </a:lnTo>
                <a:lnTo>
                  <a:pt x="1867408" y="1343952"/>
                </a:lnTo>
                <a:lnTo>
                  <a:pt x="2021459" y="1343952"/>
                </a:lnTo>
                <a:lnTo>
                  <a:pt x="2021459" y="1249641"/>
                </a:lnTo>
                <a:close/>
              </a:path>
              <a:path w="4702809" h="1371600">
                <a:moveTo>
                  <a:pt x="2021459" y="637425"/>
                </a:moveTo>
                <a:lnTo>
                  <a:pt x="1734312" y="637425"/>
                </a:lnTo>
                <a:lnTo>
                  <a:pt x="1734312" y="837438"/>
                </a:lnTo>
                <a:lnTo>
                  <a:pt x="1783841" y="837438"/>
                </a:lnTo>
                <a:lnTo>
                  <a:pt x="1783841" y="993533"/>
                </a:lnTo>
                <a:lnTo>
                  <a:pt x="1783262" y="1035717"/>
                </a:lnTo>
                <a:lnTo>
                  <a:pt x="1778484" y="1097521"/>
                </a:lnTo>
                <a:lnTo>
                  <a:pt x="1760267" y="1140888"/>
                </a:lnTo>
                <a:lnTo>
                  <a:pt x="1737867" y="1148829"/>
                </a:lnTo>
                <a:lnTo>
                  <a:pt x="2021459" y="1148829"/>
                </a:lnTo>
                <a:lnTo>
                  <a:pt x="2021459" y="637425"/>
                </a:lnTo>
                <a:close/>
              </a:path>
              <a:path w="4702809" h="1371600">
                <a:moveTo>
                  <a:pt x="2002883" y="222758"/>
                </a:moveTo>
                <a:lnTo>
                  <a:pt x="1736089" y="222758"/>
                </a:lnTo>
                <a:lnTo>
                  <a:pt x="1747948" y="224541"/>
                </a:lnTo>
                <a:lnTo>
                  <a:pt x="1757426" y="229885"/>
                </a:lnTo>
                <a:lnTo>
                  <a:pt x="1772364" y="270704"/>
                </a:lnTo>
                <a:lnTo>
                  <a:pt x="1775809" y="341467"/>
                </a:lnTo>
                <a:lnTo>
                  <a:pt x="1776222" y="392684"/>
                </a:lnTo>
                <a:lnTo>
                  <a:pt x="1776222" y="512216"/>
                </a:lnTo>
                <a:lnTo>
                  <a:pt x="2021459" y="512216"/>
                </a:lnTo>
                <a:lnTo>
                  <a:pt x="2021459" y="455307"/>
                </a:lnTo>
                <a:lnTo>
                  <a:pt x="2020615" y="393671"/>
                </a:lnTo>
                <a:lnTo>
                  <a:pt x="2018065" y="338171"/>
                </a:lnTo>
                <a:lnTo>
                  <a:pt x="2013778" y="288811"/>
                </a:lnTo>
                <a:lnTo>
                  <a:pt x="2007722" y="245596"/>
                </a:lnTo>
                <a:lnTo>
                  <a:pt x="2002883" y="222758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02533" y="5502783"/>
            <a:ext cx="84455" cy="553085"/>
          </a:xfrm>
          <a:custGeom>
            <a:avLst/>
            <a:gdLst/>
            <a:ahLst/>
            <a:cxnLst/>
            <a:rect l="l" t="t" r="r" b="b"/>
            <a:pathLst>
              <a:path w="84454" h="553085">
                <a:moveTo>
                  <a:pt x="46989" y="0"/>
                </a:moveTo>
                <a:lnTo>
                  <a:pt x="40316" y="67041"/>
                </a:lnTo>
                <a:lnTo>
                  <a:pt x="34145" y="130730"/>
                </a:lnTo>
                <a:lnTo>
                  <a:pt x="28470" y="191063"/>
                </a:lnTo>
                <a:lnTo>
                  <a:pt x="23282" y="248040"/>
                </a:lnTo>
                <a:lnTo>
                  <a:pt x="18574" y="301661"/>
                </a:lnTo>
                <a:lnTo>
                  <a:pt x="14340" y="351923"/>
                </a:lnTo>
                <a:lnTo>
                  <a:pt x="10571" y="398827"/>
                </a:lnTo>
                <a:lnTo>
                  <a:pt x="7259" y="442370"/>
                </a:lnTo>
                <a:lnTo>
                  <a:pt x="4399" y="482553"/>
                </a:lnTo>
                <a:lnTo>
                  <a:pt x="0" y="552830"/>
                </a:lnTo>
                <a:lnTo>
                  <a:pt x="21070" y="552830"/>
                </a:lnTo>
                <a:lnTo>
                  <a:pt x="42163" y="552830"/>
                </a:lnTo>
                <a:lnTo>
                  <a:pt x="63257" y="552830"/>
                </a:lnTo>
                <a:lnTo>
                  <a:pt x="84327" y="552830"/>
                </a:lnTo>
                <a:lnTo>
                  <a:pt x="80913" y="511304"/>
                </a:lnTo>
                <a:lnTo>
                  <a:pt x="77523" y="468028"/>
                </a:lnTo>
                <a:lnTo>
                  <a:pt x="74151" y="423006"/>
                </a:lnTo>
                <a:lnTo>
                  <a:pt x="70790" y="376236"/>
                </a:lnTo>
                <a:lnTo>
                  <a:pt x="67433" y="327721"/>
                </a:lnTo>
                <a:lnTo>
                  <a:pt x="64073" y="277460"/>
                </a:lnTo>
                <a:lnTo>
                  <a:pt x="60703" y="225455"/>
                </a:lnTo>
                <a:lnTo>
                  <a:pt x="57317" y="171705"/>
                </a:lnTo>
                <a:lnTo>
                  <a:pt x="53907" y="116212"/>
                </a:lnTo>
                <a:lnTo>
                  <a:pt x="50467" y="58977"/>
                </a:lnTo>
                <a:lnTo>
                  <a:pt x="46989" y="0"/>
                </a:lnTo>
                <a:close/>
              </a:path>
            </a:pathLst>
          </a:custGeom>
          <a:ln w="19812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6809" y="5209285"/>
            <a:ext cx="245110" cy="1316355"/>
          </a:xfrm>
          <a:custGeom>
            <a:avLst/>
            <a:gdLst/>
            <a:ahLst/>
            <a:cxnLst/>
            <a:rect l="l" t="t" r="r" b="b"/>
            <a:pathLst>
              <a:path w="245110" h="1316354">
                <a:moveTo>
                  <a:pt x="0" y="0"/>
                </a:moveTo>
                <a:lnTo>
                  <a:pt x="0" y="0"/>
                </a:lnTo>
                <a:lnTo>
                  <a:pt x="245110" y="0"/>
                </a:lnTo>
                <a:lnTo>
                  <a:pt x="245110" y="50621"/>
                </a:lnTo>
                <a:lnTo>
                  <a:pt x="245110" y="1316266"/>
                </a:lnTo>
                <a:lnTo>
                  <a:pt x="196051" y="1316266"/>
                </a:lnTo>
                <a:lnTo>
                  <a:pt x="147017" y="1316266"/>
                </a:lnTo>
                <a:lnTo>
                  <a:pt x="98001" y="1316266"/>
                </a:lnTo>
                <a:lnTo>
                  <a:pt x="48997" y="1316266"/>
                </a:lnTo>
                <a:lnTo>
                  <a:pt x="0" y="1316266"/>
                </a:lnTo>
                <a:lnTo>
                  <a:pt x="0" y="1265638"/>
                </a:lnTo>
                <a:lnTo>
                  <a:pt x="0" y="5062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36259" y="5209285"/>
            <a:ext cx="535940" cy="1316355"/>
          </a:xfrm>
          <a:custGeom>
            <a:avLst/>
            <a:gdLst/>
            <a:ahLst/>
            <a:cxnLst/>
            <a:rect l="l" t="t" r="r" b="b"/>
            <a:pathLst>
              <a:path w="535939" h="1316354">
                <a:moveTo>
                  <a:pt x="0" y="0"/>
                </a:moveTo>
                <a:lnTo>
                  <a:pt x="0" y="0"/>
                </a:lnTo>
                <a:lnTo>
                  <a:pt x="535686" y="0"/>
                </a:lnTo>
                <a:lnTo>
                  <a:pt x="535686" y="52655"/>
                </a:lnTo>
                <a:lnTo>
                  <a:pt x="535686" y="105316"/>
                </a:lnTo>
                <a:lnTo>
                  <a:pt x="535686" y="157990"/>
                </a:lnTo>
                <a:lnTo>
                  <a:pt x="535686" y="210681"/>
                </a:lnTo>
                <a:lnTo>
                  <a:pt x="535686" y="263397"/>
                </a:lnTo>
                <a:lnTo>
                  <a:pt x="499300" y="263397"/>
                </a:lnTo>
                <a:lnTo>
                  <a:pt x="462914" y="263397"/>
                </a:lnTo>
                <a:lnTo>
                  <a:pt x="426529" y="263397"/>
                </a:lnTo>
                <a:lnTo>
                  <a:pt x="390143" y="263397"/>
                </a:lnTo>
                <a:lnTo>
                  <a:pt x="390143" y="313533"/>
                </a:lnTo>
                <a:lnTo>
                  <a:pt x="390143" y="1316266"/>
                </a:lnTo>
                <a:lnTo>
                  <a:pt x="341134" y="1316266"/>
                </a:lnTo>
                <a:lnTo>
                  <a:pt x="292106" y="1316266"/>
                </a:lnTo>
                <a:lnTo>
                  <a:pt x="243071" y="1316266"/>
                </a:lnTo>
                <a:lnTo>
                  <a:pt x="194043" y="1316266"/>
                </a:lnTo>
                <a:lnTo>
                  <a:pt x="145034" y="1316266"/>
                </a:lnTo>
                <a:lnTo>
                  <a:pt x="145034" y="1266128"/>
                </a:lnTo>
                <a:lnTo>
                  <a:pt x="145034" y="263397"/>
                </a:lnTo>
                <a:lnTo>
                  <a:pt x="108763" y="263397"/>
                </a:lnTo>
                <a:lnTo>
                  <a:pt x="72517" y="263397"/>
                </a:lnTo>
                <a:lnTo>
                  <a:pt x="36270" y="263397"/>
                </a:lnTo>
                <a:lnTo>
                  <a:pt x="0" y="263397"/>
                </a:lnTo>
                <a:lnTo>
                  <a:pt x="0" y="210681"/>
                </a:lnTo>
                <a:lnTo>
                  <a:pt x="0" y="157990"/>
                </a:lnTo>
                <a:lnTo>
                  <a:pt x="0" y="105316"/>
                </a:lnTo>
                <a:lnTo>
                  <a:pt x="0" y="5265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97221" y="5209285"/>
            <a:ext cx="425450" cy="1316355"/>
          </a:xfrm>
          <a:custGeom>
            <a:avLst/>
            <a:gdLst/>
            <a:ahLst/>
            <a:cxnLst/>
            <a:rect l="l" t="t" r="r" b="b"/>
            <a:pathLst>
              <a:path w="425450" h="1316354">
                <a:moveTo>
                  <a:pt x="0" y="0"/>
                </a:moveTo>
                <a:lnTo>
                  <a:pt x="0" y="0"/>
                </a:lnTo>
                <a:lnTo>
                  <a:pt x="408686" y="0"/>
                </a:lnTo>
                <a:lnTo>
                  <a:pt x="408686" y="52655"/>
                </a:lnTo>
                <a:lnTo>
                  <a:pt x="408686" y="105316"/>
                </a:lnTo>
                <a:lnTo>
                  <a:pt x="408686" y="157990"/>
                </a:lnTo>
                <a:lnTo>
                  <a:pt x="408686" y="210681"/>
                </a:lnTo>
                <a:lnTo>
                  <a:pt x="408686" y="263397"/>
                </a:lnTo>
                <a:lnTo>
                  <a:pt x="367803" y="263397"/>
                </a:lnTo>
                <a:lnTo>
                  <a:pt x="326898" y="263397"/>
                </a:lnTo>
                <a:lnTo>
                  <a:pt x="285992" y="263397"/>
                </a:lnTo>
                <a:lnTo>
                  <a:pt x="245109" y="263397"/>
                </a:lnTo>
                <a:lnTo>
                  <a:pt x="245109" y="313310"/>
                </a:lnTo>
                <a:lnTo>
                  <a:pt x="245109" y="363226"/>
                </a:lnTo>
                <a:lnTo>
                  <a:pt x="245109" y="413144"/>
                </a:lnTo>
                <a:lnTo>
                  <a:pt x="245109" y="463066"/>
                </a:lnTo>
                <a:lnTo>
                  <a:pt x="245109" y="512991"/>
                </a:lnTo>
                <a:lnTo>
                  <a:pt x="283400" y="512991"/>
                </a:lnTo>
                <a:lnTo>
                  <a:pt x="321690" y="512991"/>
                </a:lnTo>
                <a:lnTo>
                  <a:pt x="359981" y="512991"/>
                </a:lnTo>
                <a:lnTo>
                  <a:pt x="398271" y="512991"/>
                </a:lnTo>
                <a:lnTo>
                  <a:pt x="398271" y="563071"/>
                </a:lnTo>
                <a:lnTo>
                  <a:pt x="398271" y="613152"/>
                </a:lnTo>
                <a:lnTo>
                  <a:pt x="398271" y="663235"/>
                </a:lnTo>
                <a:lnTo>
                  <a:pt x="398271" y="713317"/>
                </a:lnTo>
                <a:lnTo>
                  <a:pt x="398271" y="763397"/>
                </a:lnTo>
                <a:lnTo>
                  <a:pt x="359981" y="763397"/>
                </a:lnTo>
                <a:lnTo>
                  <a:pt x="321690" y="763397"/>
                </a:lnTo>
                <a:lnTo>
                  <a:pt x="283400" y="763397"/>
                </a:lnTo>
                <a:lnTo>
                  <a:pt x="245109" y="763397"/>
                </a:lnTo>
                <a:lnTo>
                  <a:pt x="245109" y="811637"/>
                </a:lnTo>
                <a:lnTo>
                  <a:pt x="245109" y="1052842"/>
                </a:lnTo>
                <a:lnTo>
                  <a:pt x="290087" y="1052842"/>
                </a:lnTo>
                <a:lnTo>
                  <a:pt x="335089" y="1052842"/>
                </a:lnTo>
                <a:lnTo>
                  <a:pt x="380091" y="1052842"/>
                </a:lnTo>
                <a:lnTo>
                  <a:pt x="425068" y="1052842"/>
                </a:lnTo>
                <a:lnTo>
                  <a:pt x="425068" y="1105527"/>
                </a:lnTo>
                <a:lnTo>
                  <a:pt x="425068" y="1158212"/>
                </a:lnTo>
                <a:lnTo>
                  <a:pt x="425068" y="1210896"/>
                </a:lnTo>
                <a:lnTo>
                  <a:pt x="425068" y="1263581"/>
                </a:lnTo>
                <a:lnTo>
                  <a:pt x="425068" y="1316266"/>
                </a:lnTo>
                <a:lnTo>
                  <a:pt x="371919" y="1316266"/>
                </a:lnTo>
                <a:lnTo>
                  <a:pt x="0" y="1316266"/>
                </a:lnTo>
                <a:lnTo>
                  <a:pt x="0" y="1265638"/>
                </a:lnTo>
                <a:lnTo>
                  <a:pt x="0" y="5062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53203" y="5209285"/>
            <a:ext cx="547370" cy="1316355"/>
          </a:xfrm>
          <a:custGeom>
            <a:avLst/>
            <a:gdLst/>
            <a:ahLst/>
            <a:cxnLst/>
            <a:rect l="l" t="t" r="r" b="b"/>
            <a:pathLst>
              <a:path w="547370" h="1316354">
                <a:moveTo>
                  <a:pt x="0" y="0"/>
                </a:moveTo>
                <a:lnTo>
                  <a:pt x="51244" y="0"/>
                </a:lnTo>
                <a:lnTo>
                  <a:pt x="102489" y="0"/>
                </a:lnTo>
                <a:lnTo>
                  <a:pt x="153733" y="0"/>
                </a:lnTo>
                <a:lnTo>
                  <a:pt x="204978" y="0"/>
                </a:lnTo>
                <a:lnTo>
                  <a:pt x="216607" y="49351"/>
                </a:lnTo>
                <a:lnTo>
                  <a:pt x="228139" y="98723"/>
                </a:lnTo>
                <a:lnTo>
                  <a:pt x="239593" y="148111"/>
                </a:lnTo>
                <a:lnTo>
                  <a:pt x="250989" y="197512"/>
                </a:lnTo>
                <a:lnTo>
                  <a:pt x="262347" y="246921"/>
                </a:lnTo>
                <a:lnTo>
                  <a:pt x="273685" y="296333"/>
                </a:lnTo>
                <a:lnTo>
                  <a:pt x="285022" y="345746"/>
                </a:lnTo>
                <a:lnTo>
                  <a:pt x="296380" y="395154"/>
                </a:lnTo>
                <a:lnTo>
                  <a:pt x="307776" y="444553"/>
                </a:lnTo>
                <a:lnTo>
                  <a:pt x="319230" y="493940"/>
                </a:lnTo>
                <a:lnTo>
                  <a:pt x="330762" y="543309"/>
                </a:lnTo>
                <a:lnTo>
                  <a:pt x="342392" y="592658"/>
                </a:lnTo>
                <a:lnTo>
                  <a:pt x="342392" y="543266"/>
                </a:lnTo>
                <a:lnTo>
                  <a:pt x="342392" y="493874"/>
                </a:lnTo>
                <a:lnTo>
                  <a:pt x="342392" y="0"/>
                </a:lnTo>
                <a:lnTo>
                  <a:pt x="393636" y="0"/>
                </a:lnTo>
                <a:lnTo>
                  <a:pt x="444880" y="0"/>
                </a:lnTo>
                <a:lnTo>
                  <a:pt x="496125" y="0"/>
                </a:lnTo>
                <a:lnTo>
                  <a:pt x="547370" y="0"/>
                </a:lnTo>
                <a:lnTo>
                  <a:pt x="547370" y="50621"/>
                </a:lnTo>
                <a:lnTo>
                  <a:pt x="547370" y="1316266"/>
                </a:lnTo>
                <a:lnTo>
                  <a:pt x="493649" y="1316266"/>
                </a:lnTo>
                <a:lnTo>
                  <a:pt x="439927" y="1316266"/>
                </a:lnTo>
                <a:lnTo>
                  <a:pt x="386206" y="1316266"/>
                </a:lnTo>
                <a:lnTo>
                  <a:pt x="332486" y="1316266"/>
                </a:lnTo>
                <a:lnTo>
                  <a:pt x="321706" y="1266436"/>
                </a:lnTo>
                <a:lnTo>
                  <a:pt x="311011" y="1216586"/>
                </a:lnTo>
                <a:lnTo>
                  <a:pt x="300382" y="1166721"/>
                </a:lnTo>
                <a:lnTo>
                  <a:pt x="289804" y="1116845"/>
                </a:lnTo>
                <a:lnTo>
                  <a:pt x="279259" y="1066960"/>
                </a:lnTo>
                <a:lnTo>
                  <a:pt x="268732" y="1017071"/>
                </a:lnTo>
                <a:lnTo>
                  <a:pt x="258204" y="967182"/>
                </a:lnTo>
                <a:lnTo>
                  <a:pt x="247659" y="917297"/>
                </a:lnTo>
                <a:lnTo>
                  <a:pt x="237081" y="867418"/>
                </a:lnTo>
                <a:lnTo>
                  <a:pt x="226452" y="817552"/>
                </a:lnTo>
                <a:lnTo>
                  <a:pt x="215757" y="767700"/>
                </a:lnTo>
                <a:lnTo>
                  <a:pt x="204978" y="717867"/>
                </a:lnTo>
                <a:lnTo>
                  <a:pt x="204978" y="767734"/>
                </a:lnTo>
                <a:lnTo>
                  <a:pt x="204978" y="817600"/>
                </a:lnTo>
                <a:lnTo>
                  <a:pt x="204978" y="1316266"/>
                </a:lnTo>
                <a:lnTo>
                  <a:pt x="153733" y="1316266"/>
                </a:lnTo>
                <a:lnTo>
                  <a:pt x="102488" y="1316266"/>
                </a:lnTo>
                <a:lnTo>
                  <a:pt x="51244" y="1316266"/>
                </a:lnTo>
                <a:lnTo>
                  <a:pt x="0" y="1316266"/>
                </a:lnTo>
                <a:lnTo>
                  <a:pt x="0" y="1265638"/>
                </a:lnTo>
                <a:lnTo>
                  <a:pt x="0" y="5062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37483" y="5209285"/>
            <a:ext cx="619760" cy="1316355"/>
          </a:xfrm>
          <a:custGeom>
            <a:avLst/>
            <a:gdLst/>
            <a:ahLst/>
            <a:cxnLst/>
            <a:rect l="l" t="t" r="r" b="b"/>
            <a:pathLst>
              <a:path w="619760" h="1316354">
                <a:moveTo>
                  <a:pt x="124968" y="0"/>
                </a:moveTo>
                <a:lnTo>
                  <a:pt x="124968" y="0"/>
                </a:lnTo>
                <a:lnTo>
                  <a:pt x="479298" y="0"/>
                </a:lnTo>
                <a:lnTo>
                  <a:pt x="484795" y="50611"/>
                </a:lnTo>
                <a:lnTo>
                  <a:pt x="490268" y="101226"/>
                </a:lnTo>
                <a:lnTo>
                  <a:pt x="495719" y="151843"/>
                </a:lnTo>
                <a:lnTo>
                  <a:pt x="501150" y="202463"/>
                </a:lnTo>
                <a:lnTo>
                  <a:pt x="506563" y="253085"/>
                </a:lnTo>
                <a:lnTo>
                  <a:pt x="511960" y="303710"/>
                </a:lnTo>
                <a:lnTo>
                  <a:pt x="517343" y="354336"/>
                </a:lnTo>
                <a:lnTo>
                  <a:pt x="522713" y="404964"/>
                </a:lnTo>
                <a:lnTo>
                  <a:pt x="528073" y="455593"/>
                </a:lnTo>
                <a:lnTo>
                  <a:pt x="533425" y="506223"/>
                </a:lnTo>
                <a:lnTo>
                  <a:pt x="538770" y="556854"/>
                </a:lnTo>
                <a:lnTo>
                  <a:pt x="544111" y="607486"/>
                </a:lnTo>
                <a:lnTo>
                  <a:pt x="549449" y="658118"/>
                </a:lnTo>
                <a:lnTo>
                  <a:pt x="554787" y="708751"/>
                </a:lnTo>
                <a:lnTo>
                  <a:pt x="560126" y="759383"/>
                </a:lnTo>
                <a:lnTo>
                  <a:pt x="565468" y="810015"/>
                </a:lnTo>
                <a:lnTo>
                  <a:pt x="570816" y="860646"/>
                </a:lnTo>
                <a:lnTo>
                  <a:pt x="576171" y="911277"/>
                </a:lnTo>
                <a:lnTo>
                  <a:pt x="581535" y="961907"/>
                </a:lnTo>
                <a:lnTo>
                  <a:pt x="586910" y="1012535"/>
                </a:lnTo>
                <a:lnTo>
                  <a:pt x="592299" y="1063162"/>
                </a:lnTo>
                <a:lnTo>
                  <a:pt x="597702" y="1113787"/>
                </a:lnTo>
                <a:lnTo>
                  <a:pt x="603123" y="1164410"/>
                </a:lnTo>
                <a:lnTo>
                  <a:pt x="608562" y="1215031"/>
                </a:lnTo>
                <a:lnTo>
                  <a:pt x="614022" y="1265650"/>
                </a:lnTo>
                <a:lnTo>
                  <a:pt x="619506" y="1316266"/>
                </a:lnTo>
                <a:lnTo>
                  <a:pt x="569429" y="1316266"/>
                </a:lnTo>
                <a:lnTo>
                  <a:pt x="519334" y="1316266"/>
                </a:lnTo>
                <a:lnTo>
                  <a:pt x="469233" y="1316266"/>
                </a:lnTo>
                <a:lnTo>
                  <a:pt x="419138" y="1316266"/>
                </a:lnTo>
                <a:lnTo>
                  <a:pt x="369062" y="1316266"/>
                </a:lnTo>
                <a:lnTo>
                  <a:pt x="366359" y="1268950"/>
                </a:lnTo>
                <a:lnTo>
                  <a:pt x="363717" y="1221631"/>
                </a:lnTo>
                <a:lnTo>
                  <a:pt x="361106" y="1174311"/>
                </a:lnTo>
                <a:lnTo>
                  <a:pt x="358495" y="1126993"/>
                </a:lnTo>
                <a:lnTo>
                  <a:pt x="355854" y="1079677"/>
                </a:lnTo>
                <a:lnTo>
                  <a:pt x="333944" y="1079677"/>
                </a:lnTo>
                <a:lnTo>
                  <a:pt x="312023" y="1079677"/>
                </a:lnTo>
                <a:lnTo>
                  <a:pt x="290077" y="1079677"/>
                </a:lnTo>
                <a:lnTo>
                  <a:pt x="268096" y="1079677"/>
                </a:lnTo>
                <a:lnTo>
                  <a:pt x="265150" y="1126993"/>
                </a:lnTo>
                <a:lnTo>
                  <a:pt x="262234" y="1174311"/>
                </a:lnTo>
                <a:lnTo>
                  <a:pt x="259318" y="1221631"/>
                </a:lnTo>
                <a:lnTo>
                  <a:pt x="256372" y="1268950"/>
                </a:lnTo>
                <a:lnTo>
                  <a:pt x="253365" y="1316266"/>
                </a:lnTo>
                <a:lnTo>
                  <a:pt x="202692" y="1316266"/>
                </a:lnTo>
                <a:lnTo>
                  <a:pt x="152019" y="1316266"/>
                </a:lnTo>
                <a:lnTo>
                  <a:pt x="101345" y="1316266"/>
                </a:lnTo>
                <a:lnTo>
                  <a:pt x="50672" y="1316266"/>
                </a:lnTo>
                <a:lnTo>
                  <a:pt x="0" y="1316266"/>
                </a:lnTo>
                <a:lnTo>
                  <a:pt x="4897" y="1265647"/>
                </a:lnTo>
                <a:lnTo>
                  <a:pt x="9773" y="1215027"/>
                </a:lnTo>
                <a:lnTo>
                  <a:pt x="14628" y="1164404"/>
                </a:lnTo>
                <a:lnTo>
                  <a:pt x="19466" y="1113780"/>
                </a:lnTo>
                <a:lnTo>
                  <a:pt x="24287" y="1063155"/>
                </a:lnTo>
                <a:lnTo>
                  <a:pt x="29093" y="1012528"/>
                </a:lnTo>
                <a:lnTo>
                  <a:pt x="33887" y="961900"/>
                </a:lnTo>
                <a:lnTo>
                  <a:pt x="38670" y="911271"/>
                </a:lnTo>
                <a:lnTo>
                  <a:pt x="43443" y="860641"/>
                </a:lnTo>
                <a:lnTo>
                  <a:pt x="48210" y="810011"/>
                </a:lnTo>
                <a:lnTo>
                  <a:pt x="52971" y="759380"/>
                </a:lnTo>
                <a:lnTo>
                  <a:pt x="57728" y="708749"/>
                </a:lnTo>
                <a:lnTo>
                  <a:pt x="62483" y="658118"/>
                </a:lnTo>
                <a:lnTo>
                  <a:pt x="67239" y="607488"/>
                </a:lnTo>
                <a:lnTo>
                  <a:pt x="71996" y="556857"/>
                </a:lnTo>
                <a:lnTo>
                  <a:pt x="76757" y="506227"/>
                </a:lnTo>
                <a:lnTo>
                  <a:pt x="81524" y="455598"/>
                </a:lnTo>
                <a:lnTo>
                  <a:pt x="86297" y="404970"/>
                </a:lnTo>
                <a:lnTo>
                  <a:pt x="91080" y="354343"/>
                </a:lnTo>
                <a:lnTo>
                  <a:pt x="95874" y="303717"/>
                </a:lnTo>
                <a:lnTo>
                  <a:pt x="100680" y="253093"/>
                </a:lnTo>
                <a:lnTo>
                  <a:pt x="105501" y="202470"/>
                </a:lnTo>
                <a:lnTo>
                  <a:pt x="110339" y="151849"/>
                </a:lnTo>
                <a:lnTo>
                  <a:pt x="115194" y="101230"/>
                </a:lnTo>
                <a:lnTo>
                  <a:pt x="120070" y="50614"/>
                </a:lnTo>
                <a:lnTo>
                  <a:pt x="124968" y="0"/>
                </a:lnTo>
                <a:close/>
              </a:path>
            </a:pathLst>
          </a:custGeom>
          <a:ln w="19812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38400" y="5209285"/>
            <a:ext cx="756920" cy="1316355"/>
          </a:xfrm>
          <a:custGeom>
            <a:avLst/>
            <a:gdLst/>
            <a:ahLst/>
            <a:cxnLst/>
            <a:rect l="l" t="t" r="r" b="b"/>
            <a:pathLst>
              <a:path w="756919" h="1316354">
                <a:moveTo>
                  <a:pt x="0" y="0"/>
                </a:moveTo>
                <a:lnTo>
                  <a:pt x="0" y="0"/>
                </a:lnTo>
                <a:lnTo>
                  <a:pt x="317245" y="0"/>
                </a:lnTo>
                <a:lnTo>
                  <a:pt x="322002" y="40735"/>
                </a:lnTo>
                <a:lnTo>
                  <a:pt x="326761" y="83824"/>
                </a:lnTo>
                <a:lnTo>
                  <a:pt x="331549" y="129270"/>
                </a:lnTo>
                <a:lnTo>
                  <a:pt x="336390" y="177075"/>
                </a:lnTo>
                <a:lnTo>
                  <a:pt x="341308" y="227244"/>
                </a:lnTo>
                <a:lnTo>
                  <a:pt x="346329" y="279780"/>
                </a:lnTo>
                <a:lnTo>
                  <a:pt x="351355" y="327610"/>
                </a:lnTo>
                <a:lnTo>
                  <a:pt x="356326" y="375446"/>
                </a:lnTo>
                <a:lnTo>
                  <a:pt x="361264" y="423284"/>
                </a:lnTo>
                <a:lnTo>
                  <a:pt x="366191" y="471122"/>
                </a:lnTo>
                <a:lnTo>
                  <a:pt x="371129" y="518959"/>
                </a:lnTo>
                <a:lnTo>
                  <a:pt x="376100" y="566791"/>
                </a:lnTo>
                <a:lnTo>
                  <a:pt x="381126" y="614616"/>
                </a:lnTo>
                <a:lnTo>
                  <a:pt x="385898" y="563402"/>
                </a:lnTo>
                <a:lnTo>
                  <a:pt x="390630" y="512186"/>
                </a:lnTo>
                <a:lnTo>
                  <a:pt x="395331" y="460968"/>
                </a:lnTo>
                <a:lnTo>
                  <a:pt x="400007" y="409749"/>
                </a:lnTo>
                <a:lnTo>
                  <a:pt x="404668" y="358528"/>
                </a:lnTo>
                <a:lnTo>
                  <a:pt x="409320" y="307308"/>
                </a:lnTo>
                <a:lnTo>
                  <a:pt x="413973" y="256087"/>
                </a:lnTo>
                <a:lnTo>
                  <a:pt x="418634" y="204867"/>
                </a:lnTo>
                <a:lnTo>
                  <a:pt x="423310" y="153648"/>
                </a:lnTo>
                <a:lnTo>
                  <a:pt x="428011" y="102430"/>
                </a:lnTo>
                <a:lnTo>
                  <a:pt x="432743" y="51213"/>
                </a:lnTo>
                <a:lnTo>
                  <a:pt x="437514" y="0"/>
                </a:lnTo>
                <a:lnTo>
                  <a:pt x="490664" y="0"/>
                </a:lnTo>
                <a:lnTo>
                  <a:pt x="543813" y="0"/>
                </a:lnTo>
                <a:lnTo>
                  <a:pt x="596963" y="0"/>
                </a:lnTo>
                <a:lnTo>
                  <a:pt x="650113" y="0"/>
                </a:lnTo>
                <a:lnTo>
                  <a:pt x="703262" y="0"/>
                </a:lnTo>
                <a:lnTo>
                  <a:pt x="756412" y="0"/>
                </a:lnTo>
                <a:lnTo>
                  <a:pt x="756412" y="50621"/>
                </a:lnTo>
                <a:lnTo>
                  <a:pt x="756412" y="1316266"/>
                </a:lnTo>
                <a:lnTo>
                  <a:pt x="702861" y="1316266"/>
                </a:lnTo>
                <a:lnTo>
                  <a:pt x="649287" y="1316266"/>
                </a:lnTo>
                <a:lnTo>
                  <a:pt x="595713" y="1316266"/>
                </a:lnTo>
                <a:lnTo>
                  <a:pt x="542163" y="1316266"/>
                </a:lnTo>
                <a:lnTo>
                  <a:pt x="542140" y="1263992"/>
                </a:lnTo>
                <a:lnTo>
                  <a:pt x="542118" y="1211719"/>
                </a:lnTo>
                <a:lnTo>
                  <a:pt x="542095" y="1159446"/>
                </a:lnTo>
                <a:lnTo>
                  <a:pt x="542073" y="1107173"/>
                </a:lnTo>
                <a:lnTo>
                  <a:pt x="542050" y="1054900"/>
                </a:lnTo>
                <a:lnTo>
                  <a:pt x="542028" y="1002626"/>
                </a:lnTo>
                <a:lnTo>
                  <a:pt x="542006" y="950353"/>
                </a:lnTo>
                <a:lnTo>
                  <a:pt x="541983" y="898080"/>
                </a:lnTo>
                <a:lnTo>
                  <a:pt x="541961" y="845807"/>
                </a:lnTo>
                <a:lnTo>
                  <a:pt x="541938" y="793534"/>
                </a:lnTo>
                <a:lnTo>
                  <a:pt x="541804" y="479894"/>
                </a:lnTo>
                <a:lnTo>
                  <a:pt x="541782" y="427621"/>
                </a:lnTo>
                <a:lnTo>
                  <a:pt x="536970" y="476981"/>
                </a:lnTo>
                <a:lnTo>
                  <a:pt x="532186" y="526345"/>
                </a:lnTo>
                <a:lnTo>
                  <a:pt x="527426" y="575711"/>
                </a:lnTo>
                <a:lnTo>
                  <a:pt x="522686" y="625079"/>
                </a:lnTo>
                <a:lnTo>
                  <a:pt x="517963" y="674450"/>
                </a:lnTo>
                <a:lnTo>
                  <a:pt x="513254" y="723822"/>
                </a:lnTo>
                <a:lnTo>
                  <a:pt x="508554" y="773195"/>
                </a:lnTo>
                <a:lnTo>
                  <a:pt x="503862" y="822569"/>
                </a:lnTo>
                <a:lnTo>
                  <a:pt x="499173" y="871943"/>
                </a:lnTo>
                <a:lnTo>
                  <a:pt x="494484" y="921318"/>
                </a:lnTo>
                <a:lnTo>
                  <a:pt x="489792" y="970692"/>
                </a:lnTo>
                <a:lnTo>
                  <a:pt x="485092" y="1020065"/>
                </a:lnTo>
                <a:lnTo>
                  <a:pt x="480383" y="1069437"/>
                </a:lnTo>
                <a:lnTo>
                  <a:pt x="475660" y="1118807"/>
                </a:lnTo>
                <a:lnTo>
                  <a:pt x="470920" y="1168176"/>
                </a:lnTo>
                <a:lnTo>
                  <a:pt x="466160" y="1217542"/>
                </a:lnTo>
                <a:lnTo>
                  <a:pt x="461376" y="1266905"/>
                </a:lnTo>
                <a:lnTo>
                  <a:pt x="456564" y="1316266"/>
                </a:lnTo>
                <a:lnTo>
                  <a:pt x="418560" y="1316266"/>
                </a:lnTo>
                <a:lnTo>
                  <a:pt x="380555" y="1316266"/>
                </a:lnTo>
                <a:lnTo>
                  <a:pt x="342550" y="1316266"/>
                </a:lnTo>
                <a:lnTo>
                  <a:pt x="304545" y="1316266"/>
                </a:lnTo>
                <a:lnTo>
                  <a:pt x="299163" y="1265198"/>
                </a:lnTo>
                <a:lnTo>
                  <a:pt x="293816" y="1214127"/>
                </a:lnTo>
                <a:lnTo>
                  <a:pt x="288499" y="1163053"/>
                </a:lnTo>
                <a:lnTo>
                  <a:pt x="283207" y="1111976"/>
                </a:lnTo>
                <a:lnTo>
                  <a:pt x="277937" y="1060897"/>
                </a:lnTo>
                <a:lnTo>
                  <a:pt x="272682" y="1009816"/>
                </a:lnTo>
                <a:lnTo>
                  <a:pt x="267440" y="958733"/>
                </a:lnTo>
                <a:lnTo>
                  <a:pt x="262204" y="907650"/>
                </a:lnTo>
                <a:lnTo>
                  <a:pt x="256971" y="856566"/>
                </a:lnTo>
                <a:lnTo>
                  <a:pt x="251735" y="805483"/>
                </a:lnTo>
                <a:lnTo>
                  <a:pt x="246493" y="754400"/>
                </a:lnTo>
                <a:lnTo>
                  <a:pt x="241238" y="703318"/>
                </a:lnTo>
                <a:lnTo>
                  <a:pt x="235968" y="652237"/>
                </a:lnTo>
                <a:lnTo>
                  <a:pt x="230676" y="601159"/>
                </a:lnTo>
                <a:lnTo>
                  <a:pt x="225359" y="550083"/>
                </a:lnTo>
                <a:lnTo>
                  <a:pt x="220012" y="499011"/>
                </a:lnTo>
                <a:lnTo>
                  <a:pt x="214630" y="447941"/>
                </a:lnTo>
                <a:lnTo>
                  <a:pt x="214607" y="499020"/>
                </a:lnTo>
                <a:lnTo>
                  <a:pt x="214585" y="550098"/>
                </a:lnTo>
                <a:lnTo>
                  <a:pt x="214562" y="601177"/>
                </a:lnTo>
                <a:lnTo>
                  <a:pt x="214540" y="652256"/>
                </a:lnTo>
                <a:lnTo>
                  <a:pt x="214517" y="703334"/>
                </a:lnTo>
                <a:lnTo>
                  <a:pt x="214495" y="754413"/>
                </a:lnTo>
                <a:lnTo>
                  <a:pt x="214473" y="805491"/>
                </a:lnTo>
                <a:lnTo>
                  <a:pt x="214450" y="856569"/>
                </a:lnTo>
                <a:lnTo>
                  <a:pt x="214428" y="907647"/>
                </a:lnTo>
                <a:lnTo>
                  <a:pt x="214405" y="958725"/>
                </a:lnTo>
                <a:lnTo>
                  <a:pt x="214383" y="1009803"/>
                </a:lnTo>
                <a:lnTo>
                  <a:pt x="214361" y="1060881"/>
                </a:lnTo>
                <a:lnTo>
                  <a:pt x="214338" y="1111958"/>
                </a:lnTo>
                <a:lnTo>
                  <a:pt x="214316" y="1163035"/>
                </a:lnTo>
                <a:lnTo>
                  <a:pt x="214293" y="1214112"/>
                </a:lnTo>
                <a:lnTo>
                  <a:pt x="214271" y="1265189"/>
                </a:lnTo>
                <a:lnTo>
                  <a:pt x="214249" y="1316266"/>
                </a:lnTo>
                <a:lnTo>
                  <a:pt x="160698" y="1316266"/>
                </a:lnTo>
                <a:lnTo>
                  <a:pt x="107124" y="1316266"/>
                </a:lnTo>
                <a:lnTo>
                  <a:pt x="53550" y="1316266"/>
                </a:lnTo>
                <a:lnTo>
                  <a:pt x="0" y="1316266"/>
                </a:lnTo>
                <a:lnTo>
                  <a:pt x="0" y="1265638"/>
                </a:lnTo>
                <a:lnTo>
                  <a:pt x="0" y="5062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61581" y="5181600"/>
            <a:ext cx="579755" cy="1371600"/>
          </a:xfrm>
          <a:custGeom>
            <a:avLst/>
            <a:gdLst/>
            <a:ahLst/>
            <a:cxnLst/>
            <a:rect l="l" t="t" r="r" b="b"/>
            <a:pathLst>
              <a:path w="579754" h="1371600">
                <a:moveTo>
                  <a:pt x="286003" y="0"/>
                </a:moveTo>
                <a:lnTo>
                  <a:pt x="337694" y="3716"/>
                </a:lnTo>
                <a:lnTo>
                  <a:pt x="384635" y="14779"/>
                </a:lnTo>
                <a:lnTo>
                  <a:pt x="426932" y="33057"/>
                </a:lnTo>
                <a:lnTo>
                  <a:pt x="464693" y="58419"/>
                </a:lnTo>
                <a:lnTo>
                  <a:pt x="497036" y="89255"/>
                </a:lnTo>
                <a:lnTo>
                  <a:pt x="523128" y="123936"/>
                </a:lnTo>
                <a:lnTo>
                  <a:pt x="543149" y="162307"/>
                </a:lnTo>
                <a:lnTo>
                  <a:pt x="557276" y="204215"/>
                </a:lnTo>
                <a:lnTo>
                  <a:pt x="565390" y="243001"/>
                </a:lnTo>
                <a:lnTo>
                  <a:pt x="571628" y="289555"/>
                </a:lnTo>
                <a:lnTo>
                  <a:pt x="576030" y="343874"/>
                </a:lnTo>
                <a:lnTo>
                  <a:pt x="578640" y="405954"/>
                </a:lnTo>
                <a:lnTo>
                  <a:pt x="579501" y="475792"/>
                </a:lnTo>
                <a:lnTo>
                  <a:pt x="579501" y="507053"/>
                </a:lnTo>
                <a:lnTo>
                  <a:pt x="579501" y="538314"/>
                </a:lnTo>
                <a:lnTo>
                  <a:pt x="579501" y="569575"/>
                </a:lnTo>
                <a:lnTo>
                  <a:pt x="579501" y="600837"/>
                </a:lnTo>
                <a:lnTo>
                  <a:pt x="530441" y="600837"/>
                </a:lnTo>
                <a:lnTo>
                  <a:pt x="481400" y="600837"/>
                </a:lnTo>
                <a:lnTo>
                  <a:pt x="432364" y="600837"/>
                </a:lnTo>
                <a:lnTo>
                  <a:pt x="383323" y="600837"/>
                </a:lnTo>
                <a:lnTo>
                  <a:pt x="334264" y="600837"/>
                </a:lnTo>
                <a:lnTo>
                  <a:pt x="334264" y="555079"/>
                </a:lnTo>
                <a:lnTo>
                  <a:pt x="334264" y="509324"/>
                </a:lnTo>
                <a:lnTo>
                  <a:pt x="334264" y="463576"/>
                </a:lnTo>
                <a:lnTo>
                  <a:pt x="334264" y="417837"/>
                </a:lnTo>
                <a:lnTo>
                  <a:pt x="334264" y="372109"/>
                </a:lnTo>
                <a:lnTo>
                  <a:pt x="333783" y="326890"/>
                </a:lnTo>
                <a:lnTo>
                  <a:pt x="329870" y="264596"/>
                </a:lnTo>
                <a:lnTo>
                  <a:pt x="313785" y="228949"/>
                </a:lnTo>
                <a:lnTo>
                  <a:pt x="291846" y="222758"/>
                </a:lnTo>
                <a:lnTo>
                  <a:pt x="278100" y="224639"/>
                </a:lnTo>
                <a:lnTo>
                  <a:pt x="249737" y="272266"/>
                </a:lnTo>
                <a:lnTo>
                  <a:pt x="245721" y="337278"/>
                </a:lnTo>
                <a:lnTo>
                  <a:pt x="245237" y="382905"/>
                </a:lnTo>
                <a:lnTo>
                  <a:pt x="245237" y="433863"/>
                </a:lnTo>
                <a:lnTo>
                  <a:pt x="245237" y="484820"/>
                </a:lnTo>
                <a:lnTo>
                  <a:pt x="245237" y="994346"/>
                </a:lnTo>
                <a:lnTo>
                  <a:pt x="245721" y="1038152"/>
                </a:lnTo>
                <a:lnTo>
                  <a:pt x="249737" y="1100766"/>
                </a:lnTo>
                <a:lnTo>
                  <a:pt x="266668" y="1141498"/>
                </a:lnTo>
                <a:lnTo>
                  <a:pt x="290068" y="1148829"/>
                </a:lnTo>
                <a:lnTo>
                  <a:pt x="302521" y="1146990"/>
                </a:lnTo>
                <a:lnTo>
                  <a:pt x="329602" y="1099891"/>
                </a:lnTo>
                <a:lnTo>
                  <a:pt x="333757" y="1031009"/>
                </a:lnTo>
                <a:lnTo>
                  <a:pt x="334264" y="981748"/>
                </a:lnTo>
                <a:lnTo>
                  <a:pt x="334264" y="940383"/>
                </a:lnTo>
                <a:lnTo>
                  <a:pt x="334264" y="899020"/>
                </a:lnTo>
                <a:lnTo>
                  <a:pt x="334264" y="857657"/>
                </a:lnTo>
                <a:lnTo>
                  <a:pt x="334264" y="816292"/>
                </a:lnTo>
                <a:lnTo>
                  <a:pt x="383323" y="816292"/>
                </a:lnTo>
                <a:lnTo>
                  <a:pt x="432364" y="816292"/>
                </a:lnTo>
                <a:lnTo>
                  <a:pt x="481400" y="816292"/>
                </a:lnTo>
                <a:lnTo>
                  <a:pt x="530441" y="816292"/>
                </a:lnTo>
                <a:lnTo>
                  <a:pt x="579501" y="816292"/>
                </a:lnTo>
                <a:lnTo>
                  <a:pt x="579501" y="829115"/>
                </a:lnTo>
                <a:lnTo>
                  <a:pt x="579501" y="841940"/>
                </a:lnTo>
                <a:lnTo>
                  <a:pt x="579501" y="854765"/>
                </a:lnTo>
                <a:lnTo>
                  <a:pt x="579501" y="867587"/>
                </a:lnTo>
                <a:lnTo>
                  <a:pt x="578937" y="932413"/>
                </a:lnTo>
                <a:lnTo>
                  <a:pt x="577238" y="990639"/>
                </a:lnTo>
                <a:lnTo>
                  <a:pt x="574389" y="1042262"/>
                </a:lnTo>
                <a:lnTo>
                  <a:pt x="570375" y="1087275"/>
                </a:lnTo>
                <a:lnTo>
                  <a:pt x="565184" y="1125673"/>
                </a:lnTo>
                <a:lnTo>
                  <a:pt x="545262" y="1198919"/>
                </a:lnTo>
                <a:lnTo>
                  <a:pt x="525652" y="1237816"/>
                </a:lnTo>
                <a:lnTo>
                  <a:pt x="499756" y="1273986"/>
                </a:lnTo>
                <a:lnTo>
                  <a:pt x="467360" y="1307274"/>
                </a:lnTo>
                <a:lnTo>
                  <a:pt x="429738" y="1335209"/>
                </a:lnTo>
                <a:lnTo>
                  <a:pt x="388223" y="1355334"/>
                </a:lnTo>
                <a:lnTo>
                  <a:pt x="342683" y="1367510"/>
                </a:lnTo>
                <a:lnTo>
                  <a:pt x="292989" y="1371600"/>
                </a:lnTo>
                <a:lnTo>
                  <a:pt x="241510" y="1368128"/>
                </a:lnTo>
                <a:lnTo>
                  <a:pt x="194818" y="1357804"/>
                </a:lnTo>
                <a:lnTo>
                  <a:pt x="152792" y="1340760"/>
                </a:lnTo>
                <a:lnTo>
                  <a:pt x="115316" y="1317129"/>
                </a:lnTo>
                <a:lnTo>
                  <a:pt x="83258" y="1287460"/>
                </a:lnTo>
                <a:lnTo>
                  <a:pt x="57261" y="1252332"/>
                </a:lnTo>
                <a:lnTo>
                  <a:pt x="37145" y="1211896"/>
                </a:lnTo>
                <a:lnTo>
                  <a:pt x="22733" y="1166304"/>
                </a:lnTo>
                <a:lnTo>
                  <a:pt x="10009" y="1091310"/>
                </a:lnTo>
                <a:lnTo>
                  <a:pt x="5603" y="1045695"/>
                </a:lnTo>
                <a:lnTo>
                  <a:pt x="2478" y="994677"/>
                </a:lnTo>
                <a:lnTo>
                  <a:pt x="616" y="938261"/>
                </a:lnTo>
                <a:lnTo>
                  <a:pt x="0" y="876452"/>
                </a:lnTo>
                <a:lnTo>
                  <a:pt x="0" y="828383"/>
                </a:lnTo>
                <a:lnTo>
                  <a:pt x="0" y="780314"/>
                </a:lnTo>
                <a:lnTo>
                  <a:pt x="0" y="491883"/>
                </a:lnTo>
                <a:lnTo>
                  <a:pt x="430" y="425177"/>
                </a:lnTo>
                <a:lnTo>
                  <a:pt x="1730" y="367380"/>
                </a:lnTo>
                <a:lnTo>
                  <a:pt x="3911" y="318492"/>
                </a:lnTo>
                <a:lnTo>
                  <a:pt x="6985" y="278511"/>
                </a:lnTo>
                <a:lnTo>
                  <a:pt x="20812" y="208565"/>
                </a:lnTo>
                <a:lnTo>
                  <a:pt x="48641" y="141478"/>
                </a:lnTo>
                <a:lnTo>
                  <a:pt x="90090" y="82565"/>
                </a:lnTo>
                <a:lnTo>
                  <a:pt x="144779" y="37845"/>
                </a:lnTo>
                <a:lnTo>
                  <a:pt x="210867" y="9588"/>
                </a:lnTo>
                <a:lnTo>
                  <a:pt x="247274" y="2412"/>
                </a:lnTo>
                <a:lnTo>
                  <a:pt x="286003" y="0"/>
                </a:lnTo>
                <a:close/>
              </a:path>
            </a:pathLst>
          </a:custGeom>
          <a:ln w="19811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0264" y="5181600"/>
            <a:ext cx="569595" cy="1371600"/>
          </a:xfrm>
          <a:custGeom>
            <a:avLst/>
            <a:gdLst/>
            <a:ahLst/>
            <a:cxnLst/>
            <a:rect l="l" t="t" r="r" b="b"/>
            <a:pathLst>
              <a:path w="569595" h="1371600">
                <a:moveTo>
                  <a:pt x="276606" y="0"/>
                </a:moveTo>
                <a:lnTo>
                  <a:pt x="328156" y="3931"/>
                </a:lnTo>
                <a:lnTo>
                  <a:pt x="375062" y="15636"/>
                </a:lnTo>
                <a:lnTo>
                  <a:pt x="417445" y="34986"/>
                </a:lnTo>
                <a:lnTo>
                  <a:pt x="455422" y="61849"/>
                </a:lnTo>
                <a:lnTo>
                  <a:pt x="487979" y="93966"/>
                </a:lnTo>
                <a:lnTo>
                  <a:pt x="514143" y="129238"/>
                </a:lnTo>
                <a:lnTo>
                  <a:pt x="534092" y="167487"/>
                </a:lnTo>
                <a:lnTo>
                  <a:pt x="548005" y="208534"/>
                </a:lnTo>
                <a:lnTo>
                  <a:pt x="561914" y="288811"/>
                </a:lnTo>
                <a:lnTo>
                  <a:pt x="566201" y="338171"/>
                </a:lnTo>
                <a:lnTo>
                  <a:pt x="568751" y="393671"/>
                </a:lnTo>
                <a:lnTo>
                  <a:pt x="569595" y="455307"/>
                </a:lnTo>
                <a:lnTo>
                  <a:pt x="569595" y="469530"/>
                </a:lnTo>
                <a:lnTo>
                  <a:pt x="569595" y="483757"/>
                </a:lnTo>
                <a:lnTo>
                  <a:pt x="569595" y="497986"/>
                </a:lnTo>
                <a:lnTo>
                  <a:pt x="569595" y="512216"/>
                </a:lnTo>
                <a:lnTo>
                  <a:pt x="520535" y="512216"/>
                </a:lnTo>
                <a:lnTo>
                  <a:pt x="471494" y="512216"/>
                </a:lnTo>
                <a:lnTo>
                  <a:pt x="422458" y="512216"/>
                </a:lnTo>
                <a:lnTo>
                  <a:pt x="373417" y="512216"/>
                </a:lnTo>
                <a:lnTo>
                  <a:pt x="324358" y="512216"/>
                </a:lnTo>
                <a:lnTo>
                  <a:pt x="324358" y="482336"/>
                </a:lnTo>
                <a:lnTo>
                  <a:pt x="324358" y="452454"/>
                </a:lnTo>
                <a:lnTo>
                  <a:pt x="324358" y="422571"/>
                </a:lnTo>
                <a:lnTo>
                  <a:pt x="324358" y="392684"/>
                </a:lnTo>
                <a:lnTo>
                  <a:pt x="323945" y="341467"/>
                </a:lnTo>
                <a:lnTo>
                  <a:pt x="322675" y="300799"/>
                </a:lnTo>
                <a:lnTo>
                  <a:pt x="317373" y="251206"/>
                </a:lnTo>
                <a:lnTo>
                  <a:pt x="284225" y="222758"/>
                </a:lnTo>
                <a:lnTo>
                  <a:pt x="273796" y="224282"/>
                </a:lnTo>
                <a:lnTo>
                  <a:pt x="249737" y="264118"/>
                </a:lnTo>
                <a:lnTo>
                  <a:pt x="245721" y="326741"/>
                </a:lnTo>
                <a:lnTo>
                  <a:pt x="245237" y="372363"/>
                </a:lnTo>
                <a:lnTo>
                  <a:pt x="245237" y="425011"/>
                </a:lnTo>
                <a:lnTo>
                  <a:pt x="245237" y="477657"/>
                </a:lnTo>
                <a:lnTo>
                  <a:pt x="245237" y="1004100"/>
                </a:lnTo>
                <a:lnTo>
                  <a:pt x="245721" y="1044629"/>
                </a:lnTo>
                <a:lnTo>
                  <a:pt x="249737" y="1102976"/>
                </a:lnTo>
                <a:lnTo>
                  <a:pt x="265588" y="1141803"/>
                </a:lnTo>
                <a:lnTo>
                  <a:pt x="286003" y="1148829"/>
                </a:lnTo>
                <a:lnTo>
                  <a:pt x="298269" y="1146842"/>
                </a:lnTo>
                <a:lnTo>
                  <a:pt x="322325" y="1117117"/>
                </a:lnTo>
                <a:lnTo>
                  <a:pt x="329628" y="1070384"/>
                </a:lnTo>
                <a:lnTo>
                  <a:pt x="331977" y="993533"/>
                </a:lnTo>
                <a:lnTo>
                  <a:pt x="331977" y="954509"/>
                </a:lnTo>
                <a:lnTo>
                  <a:pt x="331977" y="915485"/>
                </a:lnTo>
                <a:lnTo>
                  <a:pt x="331977" y="876461"/>
                </a:lnTo>
                <a:lnTo>
                  <a:pt x="331977" y="837438"/>
                </a:lnTo>
                <a:lnTo>
                  <a:pt x="319595" y="837438"/>
                </a:lnTo>
                <a:lnTo>
                  <a:pt x="307213" y="837438"/>
                </a:lnTo>
                <a:lnTo>
                  <a:pt x="294830" y="837438"/>
                </a:lnTo>
                <a:lnTo>
                  <a:pt x="282448" y="837438"/>
                </a:lnTo>
                <a:lnTo>
                  <a:pt x="282448" y="787431"/>
                </a:lnTo>
                <a:lnTo>
                  <a:pt x="282448" y="737427"/>
                </a:lnTo>
                <a:lnTo>
                  <a:pt x="282448" y="687424"/>
                </a:lnTo>
                <a:lnTo>
                  <a:pt x="282448" y="637425"/>
                </a:lnTo>
                <a:lnTo>
                  <a:pt x="330317" y="637425"/>
                </a:lnTo>
                <a:lnTo>
                  <a:pt x="569595" y="637425"/>
                </a:lnTo>
                <a:lnTo>
                  <a:pt x="569595" y="687891"/>
                </a:lnTo>
                <a:lnTo>
                  <a:pt x="569595" y="1343952"/>
                </a:lnTo>
                <a:lnTo>
                  <a:pt x="531040" y="1343952"/>
                </a:lnTo>
                <a:lnTo>
                  <a:pt x="492521" y="1343952"/>
                </a:lnTo>
                <a:lnTo>
                  <a:pt x="454026" y="1343952"/>
                </a:lnTo>
                <a:lnTo>
                  <a:pt x="415544" y="1343952"/>
                </a:lnTo>
                <a:lnTo>
                  <a:pt x="409813" y="1320388"/>
                </a:lnTo>
                <a:lnTo>
                  <a:pt x="404177" y="1296801"/>
                </a:lnTo>
                <a:lnTo>
                  <a:pt x="398541" y="1273212"/>
                </a:lnTo>
                <a:lnTo>
                  <a:pt x="392811" y="1249641"/>
                </a:lnTo>
                <a:lnTo>
                  <a:pt x="364426" y="1303046"/>
                </a:lnTo>
                <a:lnTo>
                  <a:pt x="329564" y="1341107"/>
                </a:lnTo>
                <a:lnTo>
                  <a:pt x="287877" y="1363878"/>
                </a:lnTo>
                <a:lnTo>
                  <a:pt x="239522" y="1371600"/>
                </a:lnTo>
                <a:lnTo>
                  <a:pt x="209174" y="1368933"/>
                </a:lnTo>
                <a:lnTo>
                  <a:pt x="151385" y="1347897"/>
                </a:lnTo>
                <a:lnTo>
                  <a:pt x="98436" y="1307677"/>
                </a:lnTo>
                <a:lnTo>
                  <a:pt x="57709" y="1255708"/>
                </a:lnTo>
                <a:lnTo>
                  <a:pt x="29202" y="1194853"/>
                </a:lnTo>
                <a:lnTo>
                  <a:pt x="11818" y="1129965"/>
                </a:lnTo>
                <a:lnTo>
                  <a:pt x="3911" y="1058206"/>
                </a:lnTo>
                <a:lnTo>
                  <a:pt x="1730" y="1011529"/>
                </a:lnTo>
                <a:lnTo>
                  <a:pt x="430" y="956366"/>
                </a:lnTo>
                <a:lnTo>
                  <a:pt x="0" y="892721"/>
                </a:lnTo>
                <a:lnTo>
                  <a:pt x="0" y="843834"/>
                </a:lnTo>
                <a:lnTo>
                  <a:pt x="0" y="794949"/>
                </a:lnTo>
                <a:lnTo>
                  <a:pt x="0" y="501650"/>
                </a:lnTo>
                <a:lnTo>
                  <a:pt x="567" y="430329"/>
                </a:lnTo>
                <a:lnTo>
                  <a:pt x="2288" y="367257"/>
                </a:lnTo>
                <a:lnTo>
                  <a:pt x="5184" y="312451"/>
                </a:lnTo>
                <a:lnTo>
                  <a:pt x="9282" y="265929"/>
                </a:lnTo>
                <a:lnTo>
                  <a:pt x="14605" y="227711"/>
                </a:lnTo>
                <a:lnTo>
                  <a:pt x="25304" y="185848"/>
                </a:lnTo>
                <a:lnTo>
                  <a:pt x="42672" y="145700"/>
                </a:lnTo>
                <a:lnTo>
                  <a:pt x="66897" y="107410"/>
                </a:lnTo>
                <a:lnTo>
                  <a:pt x="98171" y="71119"/>
                </a:lnTo>
                <a:lnTo>
                  <a:pt x="135409" y="40183"/>
                </a:lnTo>
                <a:lnTo>
                  <a:pt x="177482" y="17938"/>
                </a:lnTo>
                <a:lnTo>
                  <a:pt x="224508" y="4504"/>
                </a:lnTo>
                <a:lnTo>
                  <a:pt x="276606" y="0"/>
                </a:lnTo>
                <a:close/>
              </a:path>
            </a:pathLst>
          </a:custGeom>
          <a:ln w="19812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8429" y="64973"/>
            <a:ext cx="53282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405" dirty="0"/>
              <a:t>Heating </a:t>
            </a:r>
            <a:r>
              <a:rPr sz="4800" spc="640" dirty="0"/>
              <a:t>Effect</a:t>
            </a:r>
            <a:r>
              <a:rPr sz="4800" spc="215" dirty="0"/>
              <a:t> </a:t>
            </a:r>
            <a:r>
              <a:rPr sz="4800" spc="855" dirty="0"/>
              <a:t>of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948052" y="797178"/>
            <a:ext cx="52482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740" dirty="0">
                <a:latin typeface="Calibri"/>
                <a:cs typeface="Calibri"/>
              </a:rPr>
              <a:t>Electric</a:t>
            </a:r>
            <a:r>
              <a:rPr sz="4800" spc="310" dirty="0">
                <a:latin typeface="Calibri"/>
                <a:cs typeface="Calibri"/>
              </a:rPr>
              <a:t> </a:t>
            </a:r>
            <a:r>
              <a:rPr sz="4800" spc="640" dirty="0">
                <a:latin typeface="Calibri"/>
                <a:cs typeface="Calibri"/>
              </a:rPr>
              <a:t>Current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340866"/>
            <a:ext cx="7845425" cy="1604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130" dirty="0">
                <a:solidFill>
                  <a:srgbClr val="333399"/>
                </a:solidFill>
                <a:latin typeface="Calibri"/>
                <a:cs typeface="Calibri"/>
              </a:rPr>
              <a:t>When </a:t>
            </a:r>
            <a:r>
              <a:rPr sz="2800" spc="250" dirty="0">
                <a:solidFill>
                  <a:srgbClr val="333399"/>
                </a:solidFill>
                <a:latin typeface="Calibri"/>
                <a:cs typeface="Calibri"/>
              </a:rPr>
              <a:t>an </a:t>
            </a:r>
            <a:r>
              <a:rPr sz="2800" spc="445" dirty="0">
                <a:solidFill>
                  <a:srgbClr val="333399"/>
                </a:solidFill>
                <a:latin typeface="Calibri"/>
                <a:cs typeface="Calibri"/>
              </a:rPr>
              <a:t>electric </a:t>
            </a:r>
            <a:r>
              <a:rPr sz="2800" spc="420" dirty="0">
                <a:solidFill>
                  <a:srgbClr val="333399"/>
                </a:solidFill>
                <a:latin typeface="Calibri"/>
                <a:cs typeface="Calibri"/>
              </a:rPr>
              <a:t>current </a:t>
            </a:r>
            <a:r>
              <a:rPr sz="2800" spc="580" dirty="0">
                <a:solidFill>
                  <a:srgbClr val="333399"/>
                </a:solidFill>
                <a:latin typeface="Calibri"/>
                <a:cs typeface="Calibri"/>
              </a:rPr>
              <a:t>flows</a:t>
            </a:r>
            <a:r>
              <a:rPr sz="2800" spc="-27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spc="370" dirty="0">
                <a:solidFill>
                  <a:srgbClr val="333399"/>
                </a:solidFill>
                <a:latin typeface="Calibri"/>
                <a:cs typeface="Calibri"/>
              </a:rPr>
              <a:t>through  </a:t>
            </a:r>
            <a:r>
              <a:rPr sz="2800" spc="330" dirty="0">
                <a:solidFill>
                  <a:srgbClr val="333399"/>
                </a:solidFill>
                <a:latin typeface="Calibri"/>
                <a:cs typeface="Calibri"/>
              </a:rPr>
              <a:t>a </a:t>
            </a:r>
            <a:r>
              <a:rPr sz="2800" spc="365" dirty="0">
                <a:solidFill>
                  <a:srgbClr val="333399"/>
                </a:solidFill>
                <a:latin typeface="Calibri"/>
                <a:cs typeface="Calibri"/>
              </a:rPr>
              <a:t>wire, </a:t>
            </a:r>
            <a:r>
              <a:rPr sz="2800" spc="315" dirty="0">
                <a:solidFill>
                  <a:srgbClr val="333399"/>
                </a:solidFill>
                <a:latin typeface="Calibri"/>
                <a:cs typeface="Calibri"/>
              </a:rPr>
              <a:t>the </a:t>
            </a:r>
            <a:r>
              <a:rPr sz="2800" spc="459" dirty="0">
                <a:solidFill>
                  <a:srgbClr val="FF3300"/>
                </a:solidFill>
                <a:latin typeface="Calibri"/>
                <a:cs typeface="Calibri"/>
              </a:rPr>
              <a:t>wire </a:t>
            </a:r>
            <a:r>
              <a:rPr sz="2800" spc="325" dirty="0">
                <a:solidFill>
                  <a:srgbClr val="FF3300"/>
                </a:solidFill>
                <a:latin typeface="Calibri"/>
                <a:cs typeface="Calibri"/>
              </a:rPr>
              <a:t>heats </a:t>
            </a:r>
            <a:r>
              <a:rPr sz="2800" spc="135" dirty="0">
                <a:solidFill>
                  <a:srgbClr val="FF3300"/>
                </a:solidFill>
                <a:latin typeface="Calibri"/>
                <a:cs typeface="Calibri"/>
              </a:rPr>
              <a:t>up</a:t>
            </a:r>
            <a:r>
              <a:rPr sz="2800" spc="135" dirty="0">
                <a:solidFill>
                  <a:srgbClr val="333399"/>
                </a:solidFill>
                <a:latin typeface="Calibri"/>
                <a:cs typeface="Calibri"/>
              </a:rPr>
              <a:t>. </a:t>
            </a:r>
            <a:r>
              <a:rPr sz="2800" spc="475" dirty="0">
                <a:solidFill>
                  <a:srgbClr val="333399"/>
                </a:solidFill>
                <a:latin typeface="Calibri"/>
                <a:cs typeface="Calibri"/>
              </a:rPr>
              <a:t>Electrical  </a:t>
            </a:r>
            <a:r>
              <a:rPr sz="2800" spc="365" dirty="0">
                <a:solidFill>
                  <a:srgbClr val="333399"/>
                </a:solidFill>
                <a:latin typeface="Calibri"/>
                <a:cs typeface="Calibri"/>
              </a:rPr>
              <a:t>energy </a:t>
            </a:r>
            <a:r>
              <a:rPr sz="2800" spc="305" dirty="0">
                <a:solidFill>
                  <a:srgbClr val="333399"/>
                </a:solidFill>
                <a:latin typeface="Calibri"/>
                <a:cs typeface="Calibri"/>
              </a:rPr>
              <a:t>has </a:t>
            </a:r>
            <a:r>
              <a:rPr sz="2800" spc="229" dirty="0">
                <a:solidFill>
                  <a:srgbClr val="333399"/>
                </a:solidFill>
                <a:latin typeface="Calibri"/>
                <a:cs typeface="Calibri"/>
              </a:rPr>
              <a:t>been </a:t>
            </a:r>
            <a:r>
              <a:rPr sz="2800" spc="390" dirty="0">
                <a:solidFill>
                  <a:srgbClr val="333399"/>
                </a:solidFill>
                <a:latin typeface="Calibri"/>
                <a:cs typeface="Calibri"/>
              </a:rPr>
              <a:t>converted </a:t>
            </a:r>
            <a:r>
              <a:rPr sz="2800" spc="330" dirty="0">
                <a:solidFill>
                  <a:srgbClr val="333399"/>
                </a:solidFill>
                <a:latin typeface="Calibri"/>
                <a:cs typeface="Calibri"/>
              </a:rPr>
              <a:t>into</a:t>
            </a:r>
            <a:r>
              <a:rPr sz="2800" spc="33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u="heavy" spc="32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libri"/>
                <a:cs typeface="Calibri"/>
              </a:rPr>
              <a:t>heat  </a:t>
            </a:r>
            <a:r>
              <a:rPr sz="2800" u="heavy" spc="31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libri"/>
                <a:cs typeface="Calibri"/>
              </a:rPr>
              <a:t>energy</a:t>
            </a:r>
            <a:r>
              <a:rPr sz="2800" u="heavy" spc="310" dirty="0">
                <a:solidFill>
                  <a:srgbClr val="333399"/>
                </a:solidFill>
                <a:uFill>
                  <a:solidFill>
                    <a:srgbClr val="FF3300"/>
                  </a:solidFill>
                </a:u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432175"/>
            <a:ext cx="7581265" cy="16040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204" dirty="0">
                <a:solidFill>
                  <a:srgbClr val="333399"/>
                </a:solidFill>
                <a:latin typeface="Calibri"/>
                <a:cs typeface="Calibri"/>
              </a:rPr>
              <a:t>The</a:t>
            </a:r>
            <a:r>
              <a:rPr sz="2800" spc="17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u="heavy" spc="45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libri"/>
                <a:cs typeface="Calibri"/>
              </a:rPr>
              <a:t>greater</a:t>
            </a:r>
            <a:r>
              <a:rPr sz="2800" u="heavy" spc="18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31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libri"/>
                <a:cs typeface="Calibri"/>
              </a:rPr>
              <a:t>the</a:t>
            </a:r>
            <a:r>
              <a:rPr sz="2800" u="heavy" spc="18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35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libri"/>
                <a:cs typeface="Calibri"/>
              </a:rPr>
              <a:t>resistance</a:t>
            </a:r>
            <a:r>
              <a:rPr sz="2800" spc="22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spc="495" dirty="0">
                <a:solidFill>
                  <a:srgbClr val="333399"/>
                </a:solidFill>
                <a:latin typeface="Calibri"/>
                <a:cs typeface="Calibri"/>
              </a:rPr>
              <a:t>of</a:t>
            </a:r>
            <a:r>
              <a:rPr sz="2800" spc="18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spc="315" dirty="0">
                <a:solidFill>
                  <a:srgbClr val="333399"/>
                </a:solidFill>
                <a:latin typeface="Calibri"/>
                <a:cs typeface="Calibri"/>
              </a:rPr>
              <a:t>the</a:t>
            </a:r>
            <a:r>
              <a:rPr sz="2800" spc="18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spc="365" dirty="0">
                <a:solidFill>
                  <a:srgbClr val="333399"/>
                </a:solidFill>
                <a:latin typeface="Calibri"/>
                <a:cs typeface="Calibri"/>
              </a:rPr>
              <a:t>wire,  </a:t>
            </a:r>
            <a:r>
              <a:rPr sz="2800" spc="315" dirty="0">
                <a:solidFill>
                  <a:srgbClr val="333399"/>
                </a:solidFill>
                <a:latin typeface="Calibri"/>
                <a:cs typeface="Calibri"/>
              </a:rPr>
              <a:t>the</a:t>
            </a:r>
            <a:r>
              <a:rPr sz="2800" spc="31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u="heavy" spc="45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libri"/>
                <a:cs typeface="Calibri"/>
              </a:rPr>
              <a:t>greater </a:t>
            </a:r>
            <a:r>
              <a:rPr sz="2800" u="heavy" spc="31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libri"/>
                <a:cs typeface="Calibri"/>
              </a:rPr>
              <a:t>the amount </a:t>
            </a:r>
            <a:r>
              <a:rPr sz="2800" u="heavy" spc="49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libri"/>
                <a:cs typeface="Calibri"/>
              </a:rPr>
              <a:t>of </a:t>
            </a:r>
            <a:r>
              <a:rPr sz="2800" u="heavy" spc="31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libri"/>
                <a:cs typeface="Calibri"/>
              </a:rPr>
              <a:t>heat </a:t>
            </a:r>
            <a:r>
              <a:rPr sz="2800" spc="3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spc="345" dirty="0">
                <a:solidFill>
                  <a:srgbClr val="333399"/>
                </a:solidFill>
                <a:latin typeface="Calibri"/>
                <a:cs typeface="Calibri"/>
              </a:rPr>
              <a:t>produced. </a:t>
            </a:r>
            <a:r>
              <a:rPr sz="2800" spc="240" dirty="0">
                <a:solidFill>
                  <a:srgbClr val="333399"/>
                </a:solidFill>
                <a:latin typeface="Calibri"/>
                <a:cs typeface="Calibri"/>
              </a:rPr>
              <a:t>This </a:t>
            </a:r>
            <a:r>
              <a:rPr sz="2800" spc="275" dirty="0">
                <a:solidFill>
                  <a:srgbClr val="333399"/>
                </a:solidFill>
                <a:latin typeface="Calibri"/>
                <a:cs typeface="Calibri"/>
              </a:rPr>
              <a:t>heating </a:t>
            </a:r>
            <a:r>
              <a:rPr sz="2800" spc="385" dirty="0">
                <a:solidFill>
                  <a:srgbClr val="333399"/>
                </a:solidFill>
                <a:latin typeface="Calibri"/>
                <a:cs typeface="Calibri"/>
              </a:rPr>
              <a:t>effect </a:t>
            </a:r>
            <a:r>
              <a:rPr sz="2800" spc="280" dirty="0">
                <a:solidFill>
                  <a:srgbClr val="333399"/>
                </a:solidFill>
                <a:latin typeface="Calibri"/>
                <a:cs typeface="Calibri"/>
              </a:rPr>
              <a:t>is </a:t>
            </a:r>
            <a:r>
              <a:rPr sz="2800" spc="285" dirty="0">
                <a:solidFill>
                  <a:srgbClr val="333399"/>
                </a:solidFill>
                <a:latin typeface="Calibri"/>
                <a:cs typeface="Calibri"/>
              </a:rPr>
              <a:t>used </a:t>
            </a:r>
            <a:r>
              <a:rPr sz="2800" spc="195" dirty="0">
                <a:solidFill>
                  <a:srgbClr val="333399"/>
                </a:solidFill>
                <a:latin typeface="Calibri"/>
                <a:cs typeface="Calibri"/>
              </a:rPr>
              <a:t>in  </a:t>
            </a:r>
            <a:r>
              <a:rPr sz="2800" spc="345" dirty="0">
                <a:solidFill>
                  <a:srgbClr val="333399"/>
                </a:solidFill>
                <a:latin typeface="Calibri"/>
                <a:cs typeface="Calibri"/>
              </a:rPr>
              <a:t>common </a:t>
            </a:r>
            <a:r>
              <a:rPr sz="2800" spc="484" dirty="0">
                <a:solidFill>
                  <a:srgbClr val="333399"/>
                </a:solidFill>
                <a:latin typeface="Calibri"/>
                <a:cs typeface="Calibri"/>
              </a:rPr>
              <a:t>electrical</a:t>
            </a:r>
            <a:r>
              <a:rPr sz="2800" spc="5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spc="320" dirty="0">
                <a:solidFill>
                  <a:srgbClr val="333399"/>
                </a:solidFill>
                <a:latin typeface="Calibri"/>
                <a:cs typeface="Calibri"/>
              </a:rPr>
              <a:t>appliances.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1583" y="4215384"/>
            <a:ext cx="2299716" cy="1726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4191000"/>
            <a:ext cx="2297176" cy="1724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2383" y="4062984"/>
            <a:ext cx="2439923" cy="2074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0" y="4038536"/>
            <a:ext cx="2436876" cy="207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0384" y="4215384"/>
            <a:ext cx="2410967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0" y="4191000"/>
            <a:ext cx="2408301" cy="1825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6794" y="5817819"/>
            <a:ext cx="55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64100" y="5933643"/>
            <a:ext cx="80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K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42809" y="5894019"/>
            <a:ext cx="141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Hair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Dryer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640" y="1791055"/>
            <a:ext cx="5960116" cy="3599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1681226"/>
            <a:ext cx="6272276" cy="379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406400"/>
            <a:ext cx="76733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 kettle uses both </a:t>
            </a:r>
            <a:r>
              <a:rPr sz="2000" b="1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copper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 </a:t>
            </a:r>
            <a:r>
              <a:rPr sz="2000" b="1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nichrome</a:t>
            </a:r>
            <a:r>
              <a:rPr sz="2000" b="1" spc="-18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wires.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Copper has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low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resistance </a:t>
            </a:r>
            <a:r>
              <a:rPr sz="2000" b="1" spc="5" dirty="0">
                <a:latin typeface="Arial"/>
                <a:cs typeface="Arial"/>
              </a:rPr>
              <a:t>while </a:t>
            </a:r>
            <a:r>
              <a:rPr sz="2000" b="1" dirty="0">
                <a:latin typeface="Arial"/>
                <a:cs typeface="Arial"/>
              </a:rPr>
              <a:t>nichrome has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high</a:t>
            </a:r>
            <a:r>
              <a:rPr sz="2000" b="1" spc="-17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resistance</a:t>
            </a:r>
            <a:r>
              <a:rPr sz="2000" b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321053"/>
            <a:ext cx="81895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Which material, copper or nichrome, should be used for the</a:t>
            </a:r>
            <a:r>
              <a:rPr sz="2000" b="1" spc="-1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heating  element, and for the external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wire?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3118485"/>
            <a:ext cx="8273415" cy="3350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28335" marR="508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Use copper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wire 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for the external 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wire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as it has low  resistance &amp;  produces </a:t>
            </a:r>
            <a:r>
              <a:rPr sz="2200" b="1" spc="-5" dirty="0">
                <a:solidFill>
                  <a:srgbClr val="FF3300"/>
                </a:solidFill>
                <a:latin typeface="Arial"/>
                <a:cs typeface="Arial"/>
              </a:rPr>
              <a:t>less</a:t>
            </a:r>
            <a:r>
              <a:rPr sz="2200" b="1" spc="-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Arial"/>
                <a:cs typeface="Arial"/>
              </a:rPr>
              <a:t>heat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3670300" algn="just">
              <a:lnSpc>
                <a:spcPct val="100000"/>
              </a:lnSpc>
            </a:pP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Use </a:t>
            </a:r>
            <a:r>
              <a:rPr sz="2200" b="1" spc="-5" dirty="0">
                <a:solidFill>
                  <a:srgbClr val="FF3300"/>
                </a:solidFill>
                <a:latin typeface="Arial"/>
                <a:cs typeface="Arial"/>
              </a:rPr>
              <a:t>nichrome </a:t>
            </a:r>
            <a:r>
              <a:rPr sz="2200" b="1" dirty="0">
                <a:solidFill>
                  <a:srgbClr val="FF3300"/>
                </a:solidFill>
                <a:latin typeface="Arial"/>
                <a:cs typeface="Arial"/>
              </a:rPr>
              <a:t>wire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for the heating  element as it has high resistance&amp;  produces </a:t>
            </a:r>
            <a:r>
              <a:rPr sz="2200" b="1" spc="-5" dirty="0">
                <a:solidFill>
                  <a:srgbClr val="FF3300"/>
                </a:solidFill>
                <a:latin typeface="Arial"/>
                <a:cs typeface="Arial"/>
              </a:rPr>
              <a:t>a </a:t>
            </a:r>
            <a:r>
              <a:rPr sz="2200" b="1" dirty="0">
                <a:solidFill>
                  <a:srgbClr val="FF3300"/>
                </a:solidFill>
                <a:latin typeface="Arial"/>
                <a:cs typeface="Arial"/>
              </a:rPr>
              <a:t>lot </a:t>
            </a:r>
            <a:r>
              <a:rPr sz="2200" b="1" spc="-5" dirty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200" b="1" spc="4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Arial"/>
                <a:cs typeface="Arial"/>
              </a:rPr>
              <a:t>heat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290" y="1391158"/>
            <a:ext cx="1696717" cy="423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3060" y="2228088"/>
            <a:ext cx="1299972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2209800"/>
            <a:ext cx="1295400" cy="228600"/>
          </a:xfrm>
          <a:custGeom>
            <a:avLst/>
            <a:gdLst/>
            <a:ahLst/>
            <a:cxnLst/>
            <a:rect l="l" t="t" r="r" b="b"/>
            <a:pathLst>
              <a:path w="1295400" h="228600">
                <a:moveTo>
                  <a:pt x="1295400" y="228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93594" y="3511372"/>
            <a:ext cx="592010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130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600" b="1" spc="375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600" b="1" spc="530" dirty="0">
                <a:solidFill>
                  <a:srgbClr val="0000FF"/>
                </a:solidFill>
                <a:latin typeface="Calibri"/>
                <a:cs typeface="Calibri"/>
              </a:rPr>
              <a:t>light </a:t>
            </a:r>
            <a:r>
              <a:rPr sz="3600" b="1" spc="405" dirty="0">
                <a:solidFill>
                  <a:srgbClr val="0000FF"/>
                </a:solidFill>
                <a:latin typeface="Calibri"/>
                <a:cs typeface="Calibri"/>
              </a:rPr>
              <a:t>bulb, </a:t>
            </a:r>
            <a:r>
              <a:rPr sz="3600" b="1" spc="375" dirty="0">
                <a:solidFill>
                  <a:srgbClr val="0000FF"/>
                </a:solidFill>
                <a:latin typeface="Calibri"/>
                <a:cs typeface="Calibri"/>
              </a:rPr>
              <a:t>the  </a:t>
            </a:r>
            <a:r>
              <a:rPr sz="3600" b="1" spc="390" dirty="0">
                <a:solidFill>
                  <a:srgbClr val="FF0000"/>
                </a:solidFill>
                <a:latin typeface="Calibri"/>
                <a:cs typeface="Calibri"/>
              </a:rPr>
              <a:t>heated </a:t>
            </a:r>
            <a:r>
              <a:rPr sz="3600" b="1" spc="500" dirty="0">
                <a:solidFill>
                  <a:srgbClr val="FF0000"/>
                </a:solidFill>
                <a:latin typeface="Calibri"/>
                <a:cs typeface="Calibri"/>
              </a:rPr>
              <a:t>filament </a:t>
            </a:r>
            <a:r>
              <a:rPr sz="3600" b="1" spc="355" dirty="0">
                <a:solidFill>
                  <a:srgbClr val="0000FF"/>
                </a:solidFill>
                <a:latin typeface="Calibri"/>
                <a:cs typeface="Calibri"/>
              </a:rPr>
              <a:t>which</a:t>
            </a:r>
            <a:r>
              <a:rPr sz="3600" b="1" spc="-1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b="1" spc="325" dirty="0">
                <a:solidFill>
                  <a:srgbClr val="0000FF"/>
                </a:solidFill>
                <a:latin typeface="Calibri"/>
                <a:cs typeface="Calibri"/>
              </a:rPr>
              <a:t>is  </a:t>
            </a:r>
            <a:r>
              <a:rPr sz="3600" b="1" spc="640" dirty="0">
                <a:solidFill>
                  <a:srgbClr val="0000FF"/>
                </a:solidFill>
                <a:latin typeface="Calibri"/>
                <a:cs typeface="Calibri"/>
              </a:rPr>
              <a:t>also </a:t>
            </a:r>
            <a:r>
              <a:rPr sz="3600" b="1" spc="375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600" b="1" spc="425" dirty="0">
                <a:solidFill>
                  <a:srgbClr val="FF0000"/>
                </a:solidFill>
                <a:latin typeface="Calibri"/>
                <a:cs typeface="Calibri"/>
              </a:rPr>
              <a:t>resistance </a:t>
            </a:r>
            <a:r>
              <a:rPr sz="3600" b="1" spc="440" dirty="0">
                <a:solidFill>
                  <a:srgbClr val="FF0000"/>
                </a:solidFill>
                <a:latin typeface="Calibri"/>
                <a:cs typeface="Calibri"/>
              </a:rPr>
              <a:t>wire</a:t>
            </a:r>
            <a:r>
              <a:rPr sz="3600" b="1" spc="440" dirty="0">
                <a:solidFill>
                  <a:srgbClr val="0000FF"/>
                </a:solidFill>
                <a:latin typeface="Calibri"/>
                <a:cs typeface="Calibri"/>
              </a:rPr>
              <a:t>,  </a:t>
            </a:r>
            <a:r>
              <a:rPr sz="3600" b="1" spc="385" dirty="0">
                <a:solidFill>
                  <a:srgbClr val="0000FF"/>
                </a:solidFill>
                <a:latin typeface="Calibri"/>
                <a:cs typeface="Calibri"/>
              </a:rPr>
              <a:t>becomes </a:t>
            </a:r>
            <a:r>
              <a:rPr sz="3600" b="1" spc="475" dirty="0">
                <a:solidFill>
                  <a:srgbClr val="0000FF"/>
                </a:solidFill>
                <a:latin typeface="Calibri"/>
                <a:cs typeface="Calibri"/>
              </a:rPr>
              <a:t>so </a:t>
            </a:r>
            <a:r>
              <a:rPr sz="3600" b="1" spc="459" dirty="0">
                <a:solidFill>
                  <a:srgbClr val="0000FF"/>
                </a:solidFill>
                <a:latin typeface="Calibri"/>
                <a:cs typeface="Calibri"/>
              </a:rPr>
              <a:t>hot that  </a:t>
            </a:r>
            <a:r>
              <a:rPr sz="3600" b="1" spc="530" dirty="0">
                <a:solidFill>
                  <a:srgbClr val="FF0000"/>
                </a:solidFill>
                <a:latin typeface="Calibri"/>
                <a:cs typeface="Calibri"/>
              </a:rPr>
              <a:t>light </a:t>
            </a:r>
            <a:r>
              <a:rPr sz="3600" b="1" spc="325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600" b="1" spc="640" dirty="0">
                <a:solidFill>
                  <a:srgbClr val="0000FF"/>
                </a:solidFill>
                <a:latin typeface="Calibri"/>
                <a:cs typeface="Calibri"/>
              </a:rPr>
              <a:t>also</a:t>
            </a:r>
            <a:r>
              <a:rPr sz="3600" b="1" spc="-1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b="1" spc="365" dirty="0">
                <a:solidFill>
                  <a:srgbClr val="0000FF"/>
                </a:solidFill>
                <a:latin typeface="Calibri"/>
                <a:cs typeface="Calibri"/>
              </a:rPr>
              <a:t>emitted.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2840" marR="5080" indent="-40005">
              <a:lnSpc>
                <a:spcPct val="100000"/>
              </a:lnSpc>
              <a:spcBef>
                <a:spcPts val="100"/>
              </a:spcBef>
            </a:pPr>
            <a:r>
              <a:rPr sz="4800" spc="405" dirty="0"/>
              <a:t>Heating </a:t>
            </a:r>
            <a:r>
              <a:rPr sz="4800" spc="640" dirty="0"/>
              <a:t>Effect</a:t>
            </a:r>
            <a:r>
              <a:rPr sz="4800" spc="204" dirty="0"/>
              <a:t> </a:t>
            </a:r>
            <a:r>
              <a:rPr sz="4800" spc="855" dirty="0"/>
              <a:t>of  </a:t>
            </a:r>
            <a:r>
              <a:rPr sz="4800" spc="745" dirty="0"/>
              <a:t>Electric</a:t>
            </a:r>
            <a:r>
              <a:rPr sz="4800" spc="265" dirty="0"/>
              <a:t> </a:t>
            </a:r>
            <a:r>
              <a:rPr sz="4800" spc="645" dirty="0"/>
              <a:t>Current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1663700" y="1543558"/>
            <a:ext cx="6551295" cy="1268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57300" algn="l"/>
              </a:tabLst>
            </a:pPr>
            <a:r>
              <a:rPr sz="2800" strike="sngStrike" spc="190" dirty="0">
                <a:latin typeface="Calibri"/>
                <a:cs typeface="Calibri"/>
              </a:rPr>
              <a:t> 	</a:t>
            </a:r>
            <a:r>
              <a:rPr sz="2800" strike="sngStrike" spc="20" dirty="0">
                <a:latin typeface="Calibri"/>
                <a:cs typeface="Calibri"/>
              </a:rPr>
              <a:t>A</a:t>
            </a:r>
            <a:r>
              <a:rPr sz="2800" strike="noStrike" spc="20" dirty="0">
                <a:latin typeface="Calibri"/>
                <a:cs typeface="Calibri"/>
              </a:rPr>
              <a:t>RGON </a:t>
            </a:r>
            <a:r>
              <a:rPr sz="2800" strike="noStrike" spc="350" dirty="0">
                <a:latin typeface="Calibri"/>
                <a:cs typeface="Calibri"/>
              </a:rPr>
              <a:t>(inert/unreactive</a:t>
            </a:r>
            <a:r>
              <a:rPr sz="2800" strike="noStrike" spc="300" dirty="0">
                <a:latin typeface="Calibri"/>
                <a:cs typeface="Calibri"/>
              </a:rPr>
              <a:t> </a:t>
            </a:r>
            <a:r>
              <a:rPr sz="2800" strike="noStrike" spc="310" dirty="0">
                <a:latin typeface="Calibri"/>
                <a:cs typeface="Calibri"/>
              </a:rPr>
              <a:t>gas)</a:t>
            </a:r>
            <a:endParaRPr sz="2800">
              <a:latin typeface="Calibri"/>
              <a:cs typeface="Calibri"/>
            </a:endParaRPr>
          </a:p>
          <a:p>
            <a:pPr marL="1476375">
              <a:lnSpc>
                <a:spcPct val="100000"/>
              </a:lnSpc>
              <a:spcBef>
                <a:spcPts val="2105"/>
              </a:spcBef>
            </a:pPr>
            <a:r>
              <a:rPr sz="1800" b="1" spc="-5" dirty="0">
                <a:latin typeface="Arial"/>
                <a:cs typeface="Arial"/>
              </a:rPr>
              <a:t>filament </a:t>
            </a:r>
            <a:r>
              <a:rPr sz="1800" b="1" spc="5" dirty="0">
                <a:latin typeface="Arial"/>
                <a:cs typeface="Arial"/>
              </a:rPr>
              <a:t>wire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produces</a:t>
            </a:r>
            <a:endParaRPr sz="1800">
              <a:latin typeface="Arial"/>
              <a:cs typeface="Arial"/>
            </a:endParaRPr>
          </a:p>
          <a:p>
            <a:pPr marL="147637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heat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00783" y="1845564"/>
            <a:ext cx="1450847" cy="16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057400"/>
            <a:ext cx="8458200" cy="1981200"/>
          </a:xfrm>
          <a:custGeom>
            <a:avLst/>
            <a:gdLst/>
            <a:ahLst/>
            <a:cxnLst/>
            <a:rect l="l" t="t" r="r" b="b"/>
            <a:pathLst>
              <a:path w="8458200" h="1981200">
                <a:moveTo>
                  <a:pt x="0" y="1981200"/>
                </a:moveTo>
                <a:lnTo>
                  <a:pt x="8458200" y="1981200"/>
                </a:lnTo>
                <a:lnTo>
                  <a:pt x="84582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057400"/>
            <a:ext cx="8458200" cy="1981200"/>
          </a:xfrm>
          <a:custGeom>
            <a:avLst/>
            <a:gdLst/>
            <a:ahLst/>
            <a:cxnLst/>
            <a:rect l="l" t="t" r="r" b="b"/>
            <a:pathLst>
              <a:path w="8458200" h="1981200">
                <a:moveTo>
                  <a:pt x="0" y="1981200"/>
                </a:moveTo>
                <a:lnTo>
                  <a:pt x="8458200" y="1981200"/>
                </a:lnTo>
                <a:lnTo>
                  <a:pt x="84582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9808" y="0"/>
            <a:ext cx="587438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>
              <a:lnSpc>
                <a:spcPct val="100000"/>
              </a:lnSpc>
              <a:spcBef>
                <a:spcPts val="100"/>
              </a:spcBef>
            </a:pPr>
            <a:r>
              <a:rPr sz="4800" spc="560" dirty="0"/>
              <a:t>Chemical </a:t>
            </a:r>
            <a:r>
              <a:rPr sz="4800" spc="640" dirty="0"/>
              <a:t>Effect</a:t>
            </a:r>
            <a:r>
              <a:rPr sz="4800" spc="60" dirty="0"/>
              <a:t> </a:t>
            </a:r>
            <a:r>
              <a:rPr sz="4800" spc="850" dirty="0"/>
              <a:t>of  </a:t>
            </a:r>
            <a:r>
              <a:rPr sz="4800" spc="740" dirty="0"/>
              <a:t>Electric</a:t>
            </a:r>
            <a:r>
              <a:rPr sz="4800" spc="310" dirty="0"/>
              <a:t> </a:t>
            </a:r>
            <a:r>
              <a:rPr sz="4800" spc="645" dirty="0"/>
              <a:t>Current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535940" y="1301241"/>
            <a:ext cx="5163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65" dirty="0">
                <a:solidFill>
                  <a:srgbClr val="990033"/>
                </a:solidFill>
                <a:latin typeface="Calibri"/>
                <a:cs typeface="Calibri"/>
              </a:rPr>
              <a:t>What </a:t>
            </a:r>
            <a:r>
              <a:rPr sz="3600" b="1" spc="325" dirty="0">
                <a:solidFill>
                  <a:srgbClr val="990033"/>
                </a:solidFill>
                <a:latin typeface="Calibri"/>
                <a:cs typeface="Calibri"/>
              </a:rPr>
              <a:t>is</a:t>
            </a:r>
            <a:r>
              <a:rPr sz="3600" b="1" spc="140" dirty="0">
                <a:solidFill>
                  <a:srgbClr val="990033"/>
                </a:solidFill>
                <a:latin typeface="Calibri"/>
                <a:cs typeface="Calibri"/>
              </a:rPr>
              <a:t> </a:t>
            </a:r>
            <a:r>
              <a:rPr sz="3600" b="1" spc="265" dirty="0">
                <a:solidFill>
                  <a:srgbClr val="990033"/>
                </a:solidFill>
                <a:latin typeface="Calibri"/>
                <a:cs typeface="Calibri"/>
              </a:rPr>
              <a:t>ELECTROLYSIS?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235530"/>
            <a:ext cx="8125459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Definition: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Electrolysis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is the chemical change that occurs </a:t>
            </a:r>
            <a:r>
              <a:rPr sz="2000" b="1" spc="10" dirty="0">
                <a:solidFill>
                  <a:srgbClr val="0000FF"/>
                </a:solidFill>
                <a:latin typeface="Arial"/>
                <a:cs typeface="Arial"/>
              </a:rPr>
              <a:t>when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2000" b="1" spc="-1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electric  current passes through solutions or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molten</a:t>
            </a:r>
            <a:r>
              <a:rPr sz="20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compounds.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91383" y="3605782"/>
            <a:ext cx="4422648" cy="3252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7000" y="3581336"/>
            <a:ext cx="4419600" cy="3252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4001" y="380822"/>
            <a:ext cx="45573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25" dirty="0"/>
              <a:t>Electrolysis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2993"/>
            <a:ext cx="621728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1202055" indent="-610235">
              <a:lnSpc>
                <a:spcPct val="100000"/>
              </a:lnSpc>
              <a:spcBef>
                <a:spcPts val="95"/>
              </a:spcBef>
            </a:pPr>
            <a:r>
              <a:rPr sz="4000" spc="475" dirty="0">
                <a:solidFill>
                  <a:srgbClr val="0000FF"/>
                </a:solidFill>
                <a:latin typeface="Calibri"/>
                <a:cs typeface="Calibri"/>
              </a:rPr>
              <a:t>There </a:t>
            </a:r>
            <a:r>
              <a:rPr sz="4000" spc="660" dirty="0">
                <a:solidFill>
                  <a:srgbClr val="0000FF"/>
                </a:solidFill>
                <a:latin typeface="Calibri"/>
                <a:cs typeface="Calibri"/>
              </a:rPr>
              <a:t>are </a:t>
            </a:r>
            <a:r>
              <a:rPr sz="4000" spc="-25" dirty="0">
                <a:solidFill>
                  <a:srgbClr val="0000FF"/>
                </a:solidFill>
                <a:latin typeface="Calibri"/>
                <a:cs typeface="Calibri"/>
              </a:rPr>
              <a:t>2 </a:t>
            </a:r>
            <a:r>
              <a:rPr sz="4000" spc="370" dirty="0">
                <a:solidFill>
                  <a:srgbClr val="0000FF"/>
                </a:solidFill>
                <a:latin typeface="Calibri"/>
                <a:cs typeface="Calibri"/>
              </a:rPr>
              <a:t>uses</a:t>
            </a:r>
            <a:r>
              <a:rPr sz="40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4000" spc="705" dirty="0">
                <a:solidFill>
                  <a:srgbClr val="0000FF"/>
                </a:solidFill>
                <a:latin typeface="Calibri"/>
                <a:cs typeface="Calibri"/>
              </a:rPr>
              <a:t>of  </a:t>
            </a:r>
            <a:r>
              <a:rPr sz="4000" spc="635" dirty="0">
                <a:solidFill>
                  <a:srgbClr val="0000FF"/>
                </a:solidFill>
                <a:latin typeface="Calibri"/>
                <a:cs typeface="Calibri"/>
              </a:rPr>
              <a:t>electrolysis: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8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buAutoNum type="arabicParenR"/>
              <a:tabLst>
                <a:tab pos="622300" algn="l"/>
                <a:tab pos="622935" algn="l"/>
              </a:tabLst>
            </a:pPr>
            <a:r>
              <a:rPr sz="4000" spc="625" dirty="0">
                <a:solidFill>
                  <a:srgbClr val="0000FF"/>
                </a:solidFill>
                <a:latin typeface="Calibri"/>
                <a:cs typeface="Calibri"/>
              </a:rPr>
              <a:t>Electroplating</a:t>
            </a:r>
            <a:endParaRPr sz="40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960"/>
              </a:spcBef>
              <a:buAutoNum type="arabicParenR"/>
              <a:tabLst>
                <a:tab pos="622935" algn="l"/>
              </a:tabLst>
            </a:pPr>
            <a:r>
              <a:rPr sz="4000" spc="550" dirty="0">
                <a:solidFill>
                  <a:srgbClr val="0000FF"/>
                </a:solidFill>
                <a:latin typeface="Calibri"/>
                <a:cs typeface="Calibri"/>
              </a:rPr>
              <a:t>Extraction </a:t>
            </a:r>
            <a:r>
              <a:rPr sz="4000" spc="70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4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4000" spc="600" dirty="0">
                <a:solidFill>
                  <a:srgbClr val="0000FF"/>
                </a:solidFill>
                <a:latin typeface="Calibri"/>
                <a:cs typeface="Calibri"/>
              </a:rPr>
              <a:t>Metals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069" y="514934"/>
            <a:ext cx="7900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60066"/>
                </a:solidFill>
                <a:latin typeface="Arial"/>
                <a:cs typeface="Arial"/>
              </a:rPr>
              <a:t>Where does </a:t>
            </a:r>
            <a:r>
              <a:rPr sz="4000" dirty="0">
                <a:solidFill>
                  <a:srgbClr val="660066"/>
                </a:solidFill>
                <a:latin typeface="Arial"/>
                <a:cs typeface="Arial"/>
              </a:rPr>
              <a:t>Electricity </a:t>
            </a:r>
            <a:r>
              <a:rPr sz="4000" spc="-5" dirty="0">
                <a:solidFill>
                  <a:srgbClr val="660066"/>
                </a:solidFill>
                <a:latin typeface="Arial"/>
                <a:cs typeface="Arial"/>
              </a:rPr>
              <a:t>come</a:t>
            </a:r>
            <a:r>
              <a:rPr sz="40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660066"/>
                </a:solidFill>
                <a:latin typeface="Arial"/>
                <a:cs typeface="Arial"/>
              </a:rPr>
              <a:t>from?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8373"/>
            <a:ext cx="4690110" cy="4732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Mainly 2</a:t>
            </a:r>
            <a:r>
              <a:rPr sz="2800" b="1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sources:</a:t>
            </a:r>
            <a:endParaRPr sz="28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675"/>
              </a:spcBef>
              <a:buAutoNum type="arabicParenR"/>
              <a:tabLst>
                <a:tab pos="622300" algn="l"/>
                <a:tab pos="622935" algn="l"/>
              </a:tabLst>
            </a:pPr>
            <a:r>
              <a:rPr sz="2800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Power Stations</a:t>
            </a:r>
            <a:endParaRPr sz="2800">
              <a:latin typeface="Arial"/>
              <a:cs typeface="Arial"/>
            </a:endParaRPr>
          </a:p>
          <a:p>
            <a:pPr marL="83883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839469" algn="l"/>
              </a:tabLst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Supply </a:t>
            </a:r>
            <a:r>
              <a:rPr sz="2800" spc="-5" dirty="0">
                <a:solidFill>
                  <a:srgbClr val="CC0000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CC0000"/>
                </a:solidFill>
                <a:latin typeface="Arial"/>
                <a:cs typeface="Arial"/>
              </a:rPr>
              <a:t>lot </a:t>
            </a:r>
            <a:r>
              <a:rPr sz="2800" spc="-5" dirty="0">
                <a:solidFill>
                  <a:srgbClr val="CC0000"/>
                </a:solidFill>
                <a:latin typeface="Arial"/>
                <a:cs typeface="Arial"/>
              </a:rPr>
              <a:t>of</a:t>
            </a:r>
            <a:r>
              <a:rPr sz="2800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electricity</a:t>
            </a:r>
            <a:endParaRPr sz="2800">
              <a:latin typeface="Arial"/>
              <a:cs typeface="Arial"/>
            </a:endParaRPr>
          </a:p>
          <a:p>
            <a:pPr marL="622300" marR="164465" lvl="1">
              <a:lnSpc>
                <a:spcPct val="100000"/>
              </a:lnSpc>
              <a:spcBef>
                <a:spcPts val="670"/>
              </a:spcBef>
              <a:buChar char="-"/>
              <a:tabLst>
                <a:tab pos="839469" algn="l"/>
              </a:tabLst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Used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many</a:t>
            </a:r>
            <a:r>
              <a:rPr sz="2800" spc="-7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electrical  appliances</a:t>
            </a:r>
            <a:endParaRPr sz="2800">
              <a:latin typeface="Arial"/>
              <a:cs typeface="Arial"/>
            </a:endParaRPr>
          </a:p>
          <a:p>
            <a:pPr marL="722630" indent="-710565">
              <a:lnSpc>
                <a:spcPct val="100000"/>
              </a:lnSpc>
              <a:spcBef>
                <a:spcPts val="2115"/>
              </a:spcBef>
              <a:buAutoNum type="arabicParenR"/>
              <a:tabLst>
                <a:tab pos="722630" algn="l"/>
                <a:tab pos="723265" algn="l"/>
              </a:tabLst>
            </a:pPr>
            <a:r>
              <a:rPr sz="2800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Electric Cells</a:t>
            </a:r>
            <a:r>
              <a:rPr sz="2800" u="heavy" spc="-1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(batteries</a:t>
            </a:r>
            <a:r>
              <a:rPr sz="2800" dirty="0">
                <a:solidFill>
                  <a:srgbClr val="CC00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83883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839469" algn="l"/>
              </a:tabLst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Supply </a:t>
            </a:r>
            <a:r>
              <a:rPr sz="2800" spc="-5" dirty="0">
                <a:solidFill>
                  <a:srgbClr val="CC0000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CC0000"/>
                </a:solidFill>
                <a:latin typeface="Arial"/>
                <a:cs typeface="Arial"/>
              </a:rPr>
              <a:t>little</a:t>
            </a:r>
            <a:r>
              <a:rPr sz="28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electricity</a:t>
            </a:r>
            <a:endParaRPr sz="2800">
              <a:latin typeface="Arial"/>
              <a:cs typeface="Arial"/>
            </a:endParaRPr>
          </a:p>
          <a:p>
            <a:pPr marL="83883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839469" algn="l"/>
              </a:tabLst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Portable</a:t>
            </a:r>
            <a:endParaRPr sz="2800">
              <a:latin typeface="Arial"/>
              <a:cs typeface="Arial"/>
            </a:endParaRPr>
          </a:p>
          <a:p>
            <a:pPr marL="83883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839469" algn="l"/>
              </a:tabLst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Safe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5667" y="1534667"/>
            <a:ext cx="3012947" cy="1869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0460" y="1529461"/>
            <a:ext cx="2979039" cy="183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08650" y="1517650"/>
            <a:ext cx="2997200" cy="1854200"/>
          </a:xfrm>
          <a:custGeom>
            <a:avLst/>
            <a:gdLst/>
            <a:ahLst/>
            <a:cxnLst/>
            <a:rect l="l" t="t" r="r" b="b"/>
            <a:pathLst>
              <a:path w="2997200" h="1854200">
                <a:moveTo>
                  <a:pt x="0" y="1854200"/>
                </a:moveTo>
                <a:lnTo>
                  <a:pt x="2997200" y="1854200"/>
                </a:lnTo>
                <a:lnTo>
                  <a:pt x="2997200" y="0"/>
                </a:lnTo>
                <a:lnTo>
                  <a:pt x="0" y="0"/>
                </a:lnTo>
                <a:lnTo>
                  <a:pt x="0" y="1854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9039" y="4167528"/>
            <a:ext cx="3192545" cy="2096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205" y="266141"/>
            <a:ext cx="6631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80" dirty="0"/>
              <a:t>Uses </a:t>
            </a:r>
            <a:r>
              <a:rPr sz="4400" spc="785" dirty="0"/>
              <a:t>of</a:t>
            </a:r>
            <a:r>
              <a:rPr sz="4400" spc="270" dirty="0"/>
              <a:t> </a:t>
            </a:r>
            <a:r>
              <a:rPr sz="4400" spc="695" dirty="0"/>
              <a:t>Electroplating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363467" y="1306067"/>
            <a:ext cx="3235451" cy="2435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2800" y="1295400"/>
            <a:ext cx="3206750" cy="2406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6450" y="1289050"/>
            <a:ext cx="3219450" cy="2419350"/>
          </a:xfrm>
          <a:custGeom>
            <a:avLst/>
            <a:gdLst/>
            <a:ahLst/>
            <a:cxnLst/>
            <a:rect l="l" t="t" r="r" b="b"/>
            <a:pathLst>
              <a:path w="3219450" h="2419350">
                <a:moveTo>
                  <a:pt x="0" y="2419350"/>
                </a:moveTo>
                <a:lnTo>
                  <a:pt x="3219450" y="2419350"/>
                </a:lnTo>
                <a:lnTo>
                  <a:pt x="3219450" y="0"/>
                </a:lnTo>
                <a:lnTo>
                  <a:pt x="0" y="0"/>
                </a:lnTo>
                <a:lnTo>
                  <a:pt x="0" y="24193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5468" y="2296667"/>
            <a:ext cx="3246120" cy="2441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2286000"/>
            <a:ext cx="3217926" cy="241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450" y="2279650"/>
            <a:ext cx="3230880" cy="2425700"/>
          </a:xfrm>
          <a:custGeom>
            <a:avLst/>
            <a:gdLst/>
            <a:ahLst/>
            <a:cxnLst/>
            <a:rect l="l" t="t" r="r" b="b"/>
            <a:pathLst>
              <a:path w="3230879" h="2425700">
                <a:moveTo>
                  <a:pt x="0" y="2425700"/>
                </a:moveTo>
                <a:lnTo>
                  <a:pt x="3230626" y="2425700"/>
                </a:lnTo>
                <a:lnTo>
                  <a:pt x="3230626" y="0"/>
                </a:lnTo>
                <a:lnTo>
                  <a:pt x="0" y="0"/>
                </a:lnTo>
                <a:lnTo>
                  <a:pt x="0" y="2425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4584" y="2081783"/>
            <a:ext cx="3709416" cy="2804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200" y="2057273"/>
            <a:ext cx="3733799" cy="28020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50594" y="5264302"/>
            <a:ext cx="52184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1130">
              <a:lnSpc>
                <a:spcPct val="100000"/>
              </a:lnSpc>
              <a:spcBef>
                <a:spcPts val="100"/>
              </a:spcBef>
            </a:pPr>
            <a:r>
              <a:rPr sz="3600" b="1" spc="520" dirty="0">
                <a:solidFill>
                  <a:srgbClr val="0000FF"/>
                </a:solidFill>
                <a:latin typeface="Calibri"/>
                <a:cs typeface="Calibri"/>
              </a:rPr>
              <a:t>Metal </a:t>
            </a:r>
            <a:r>
              <a:rPr sz="3600" b="1" spc="530" dirty="0">
                <a:solidFill>
                  <a:srgbClr val="0000FF"/>
                </a:solidFill>
                <a:latin typeface="Calibri"/>
                <a:cs typeface="Calibri"/>
              </a:rPr>
              <a:t>objects </a:t>
            </a:r>
            <a:r>
              <a:rPr sz="3600" b="1" spc="330" dirty="0">
                <a:solidFill>
                  <a:srgbClr val="0000FF"/>
                </a:solidFill>
                <a:latin typeface="Calibri"/>
                <a:cs typeface="Calibri"/>
              </a:rPr>
              <a:t>can</a:t>
            </a:r>
            <a:r>
              <a:rPr sz="3600" b="1" spc="-4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b="1" spc="310" dirty="0">
                <a:solidFill>
                  <a:srgbClr val="0000FF"/>
                </a:solidFill>
                <a:latin typeface="Calibri"/>
                <a:cs typeface="Calibri"/>
              </a:rPr>
              <a:t>be  </a:t>
            </a:r>
            <a:r>
              <a:rPr sz="3600" b="1" spc="570" dirty="0">
                <a:solidFill>
                  <a:srgbClr val="0000FF"/>
                </a:solidFill>
                <a:latin typeface="Calibri"/>
                <a:cs typeface="Calibri"/>
              </a:rPr>
              <a:t>plated </a:t>
            </a:r>
            <a:r>
              <a:rPr sz="3600" b="1" spc="430" dirty="0">
                <a:solidFill>
                  <a:srgbClr val="0000FF"/>
                </a:solidFill>
                <a:latin typeface="Calibri"/>
                <a:cs typeface="Calibri"/>
              </a:rPr>
              <a:t>with</a:t>
            </a:r>
            <a:r>
              <a:rPr sz="3600" b="1" spc="-1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b="1" spc="37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spc="320" dirty="0">
                <a:solidFill>
                  <a:srgbClr val="CC0000"/>
                </a:solidFill>
                <a:latin typeface="Calibri"/>
                <a:cs typeface="Calibri"/>
              </a:rPr>
              <a:t>thin </a:t>
            </a:r>
            <a:r>
              <a:rPr sz="3600" b="1" spc="685" dirty="0">
                <a:solidFill>
                  <a:srgbClr val="CC0000"/>
                </a:solidFill>
                <a:latin typeface="Calibri"/>
                <a:cs typeface="Calibri"/>
              </a:rPr>
              <a:t>layer </a:t>
            </a:r>
            <a:r>
              <a:rPr sz="3600" b="1" spc="600" dirty="0">
                <a:solidFill>
                  <a:srgbClr val="CC0000"/>
                </a:solidFill>
                <a:latin typeface="Calibri"/>
                <a:cs typeface="Calibri"/>
              </a:rPr>
              <a:t>of</a:t>
            </a:r>
            <a:r>
              <a:rPr sz="3600" b="1" spc="-32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600" b="1" spc="470" dirty="0">
                <a:solidFill>
                  <a:srgbClr val="CC0000"/>
                </a:solidFill>
                <a:latin typeface="Calibri"/>
                <a:cs typeface="Calibri"/>
              </a:rPr>
              <a:t>another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798" y="435686"/>
            <a:ext cx="74415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2. </a:t>
            </a:r>
            <a:r>
              <a:rPr sz="4800" b="1" spc="625" dirty="0">
                <a:latin typeface="Calibri"/>
                <a:cs typeface="Calibri"/>
              </a:rPr>
              <a:t>Extraction </a:t>
            </a:r>
            <a:r>
              <a:rPr sz="4800" b="1" spc="805" dirty="0">
                <a:latin typeface="Calibri"/>
                <a:cs typeface="Calibri"/>
              </a:rPr>
              <a:t>of</a:t>
            </a:r>
            <a:r>
              <a:rPr sz="4800" b="1" spc="-60" dirty="0">
                <a:latin typeface="Calibri"/>
                <a:cs typeface="Calibri"/>
              </a:rPr>
              <a:t> </a:t>
            </a:r>
            <a:r>
              <a:rPr sz="4800" b="1" spc="745" dirty="0">
                <a:latin typeface="Calibri"/>
                <a:cs typeface="Calibri"/>
              </a:rPr>
              <a:t>metals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8039100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496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Some metals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(eg. </a:t>
            </a:r>
            <a:r>
              <a:rPr sz="2400" b="1" spc="-5" dirty="0">
                <a:latin typeface="Arial"/>
                <a:cs typeface="Arial"/>
              </a:rPr>
              <a:t>sodium, aluminium) are </a:t>
            </a:r>
            <a:r>
              <a:rPr sz="2400" b="1" dirty="0">
                <a:latin typeface="Arial"/>
                <a:cs typeface="Arial"/>
              </a:rPr>
              <a:t>obtained  by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electrolysis.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extract 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metal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heat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 solid </a:t>
            </a:r>
            <a:r>
              <a:rPr sz="2400" b="1" spc="-5" dirty="0">
                <a:latin typeface="Arial"/>
                <a:cs typeface="Arial"/>
              </a:rPr>
              <a:t>compound </a:t>
            </a:r>
            <a:r>
              <a:rPr sz="2400" b="1" dirty="0">
                <a:latin typeface="Arial"/>
                <a:cs typeface="Arial"/>
              </a:rPr>
              <a:t>of the </a:t>
            </a:r>
            <a:r>
              <a:rPr sz="2400" b="1" spc="-5" dirty="0">
                <a:latin typeface="Arial"/>
                <a:cs typeface="Arial"/>
              </a:rPr>
              <a:t>metal until 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melts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pass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an electric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current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through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molten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compound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565" y="147319"/>
            <a:ext cx="78105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93750">
              <a:lnSpc>
                <a:spcPct val="100000"/>
              </a:lnSpc>
              <a:spcBef>
                <a:spcPts val="95"/>
              </a:spcBef>
            </a:pPr>
            <a:r>
              <a:rPr sz="4000" b="1" spc="470" dirty="0">
                <a:latin typeface="Calibri"/>
                <a:cs typeface="Calibri"/>
              </a:rPr>
              <a:t>Differences </a:t>
            </a:r>
            <a:r>
              <a:rPr sz="4000" b="1" spc="409" dirty="0">
                <a:latin typeface="Calibri"/>
                <a:cs typeface="Calibri"/>
              </a:rPr>
              <a:t>between </a:t>
            </a:r>
            <a:r>
              <a:rPr sz="4000" b="1" spc="315" dirty="0">
                <a:latin typeface="Calibri"/>
                <a:cs typeface="Calibri"/>
              </a:rPr>
              <a:t>an  </a:t>
            </a:r>
            <a:r>
              <a:rPr sz="4000" b="1" spc="560" dirty="0">
                <a:latin typeface="Calibri"/>
                <a:cs typeface="Calibri"/>
              </a:rPr>
              <a:t>electromagnet </a:t>
            </a:r>
            <a:r>
              <a:rPr sz="4000" b="1" spc="425" dirty="0">
                <a:latin typeface="Calibri"/>
                <a:cs typeface="Calibri"/>
              </a:rPr>
              <a:t>and </a:t>
            </a:r>
            <a:r>
              <a:rPr sz="4000" b="1" spc="415" dirty="0">
                <a:latin typeface="Calibri"/>
                <a:cs typeface="Calibri"/>
              </a:rPr>
              <a:t>a</a:t>
            </a:r>
            <a:r>
              <a:rPr sz="4000" b="1" spc="-225" dirty="0">
                <a:latin typeface="Calibri"/>
                <a:cs typeface="Calibri"/>
              </a:rPr>
              <a:t> </a:t>
            </a:r>
            <a:r>
              <a:rPr sz="4000" b="1" spc="340" dirty="0">
                <a:latin typeface="Calibri"/>
                <a:cs typeface="Calibri"/>
              </a:rPr>
              <a:t>magnet: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493900"/>
            <a:ext cx="8534400" cy="682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0512" y="1479613"/>
          <a:ext cx="8534400" cy="5364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0"/>
                <a:gridCol w="4267200"/>
              </a:tblGrid>
              <a:tr h="682625">
                <a:tc>
                  <a:txBody>
                    <a:bodyPr/>
                    <a:lstStyle/>
                    <a:p>
                      <a:pPr marL="11982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Electromagnet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Magnet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51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212090" marR="203835" algn="ctr">
                        <a:lnSpc>
                          <a:spcPct val="100000"/>
                        </a:lnSpc>
                      </a:pPr>
                      <a:r>
                        <a:rPr sz="2800" spc="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u="heavy" spc="47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temporary</a:t>
                      </a:r>
                      <a:r>
                        <a:rPr sz="2800" spc="1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310" dirty="0">
                          <a:latin typeface="Calibri"/>
                          <a:cs typeface="Calibri"/>
                        </a:rPr>
                        <a:t>magnet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305" dirty="0">
                          <a:latin typeface="Calibri"/>
                          <a:cs typeface="Calibri"/>
                        </a:rPr>
                        <a:t>which </a:t>
                      </a:r>
                      <a:r>
                        <a:rPr sz="2800" spc="265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2800" spc="260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2800" spc="380" dirty="0">
                          <a:latin typeface="Calibri"/>
                          <a:cs typeface="Calibri"/>
                        </a:rPr>
                        <a:t>turned  </a:t>
                      </a:r>
                      <a:r>
                        <a:rPr sz="2800" spc="310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2800" spc="33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800" spc="509" dirty="0">
                          <a:latin typeface="Calibri"/>
                          <a:cs typeface="Calibri"/>
                        </a:rPr>
                        <a:t>off </a:t>
                      </a:r>
                      <a:r>
                        <a:rPr sz="2800" spc="225" dirty="0">
                          <a:latin typeface="Calibri"/>
                          <a:cs typeface="Calibri"/>
                        </a:rPr>
                        <a:t>using  </a:t>
                      </a:r>
                      <a:r>
                        <a:rPr sz="2800" spc="445" dirty="0">
                          <a:latin typeface="Calibri"/>
                          <a:cs typeface="Calibri"/>
                        </a:rPr>
                        <a:t>electric</a:t>
                      </a:r>
                      <a:r>
                        <a:rPr sz="28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350" dirty="0">
                          <a:latin typeface="Calibri"/>
                          <a:cs typeface="Calibri"/>
                        </a:rPr>
                        <a:t>current.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43204" marR="236220" indent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4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800" u="heavy" spc="35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permanent</a:t>
                      </a:r>
                      <a:r>
                        <a:rPr sz="2800" u="heavy" spc="27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310" dirty="0">
                          <a:latin typeface="Calibri"/>
                          <a:cs typeface="Calibri"/>
                        </a:rPr>
                        <a:t>magnet  which </a:t>
                      </a:r>
                      <a:r>
                        <a:rPr sz="2800" spc="375" dirty="0">
                          <a:latin typeface="Calibri"/>
                          <a:cs typeface="Calibri"/>
                        </a:rPr>
                        <a:t>retains  </a:t>
                      </a:r>
                      <a:r>
                        <a:rPr sz="2800" spc="310" dirty="0">
                          <a:latin typeface="Calibri"/>
                          <a:cs typeface="Calibri"/>
                        </a:rPr>
                        <a:t>magnetism </a:t>
                      </a:r>
                      <a:r>
                        <a:rPr sz="2800" spc="395" dirty="0">
                          <a:latin typeface="Calibri"/>
                          <a:cs typeface="Calibri"/>
                        </a:rPr>
                        <a:t>until </a:t>
                      </a:r>
                      <a:r>
                        <a:rPr sz="2800" spc="35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28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280" dirty="0">
                          <a:latin typeface="Calibri"/>
                          <a:cs typeface="Calibri"/>
                        </a:rPr>
                        <a:t>is  </a:t>
                      </a:r>
                      <a:r>
                        <a:rPr sz="2800" spc="430" dirty="0">
                          <a:latin typeface="Calibri"/>
                          <a:cs typeface="Calibri"/>
                        </a:rPr>
                        <a:t>purposely  </a:t>
                      </a:r>
                      <a:r>
                        <a:rPr sz="2800" spc="315" dirty="0">
                          <a:latin typeface="Calibri"/>
                          <a:cs typeface="Calibri"/>
                        </a:rPr>
                        <a:t>demagnetised  </a:t>
                      </a:r>
                      <a:r>
                        <a:rPr sz="2800" spc="340" dirty="0">
                          <a:latin typeface="Calibri"/>
                          <a:cs typeface="Calibri"/>
                        </a:rPr>
                        <a:t>(spoilt).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202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300">
                        <a:latin typeface="Times New Roman"/>
                        <a:cs typeface="Times New Roman"/>
                      </a:endParaRPr>
                    </a:p>
                    <a:p>
                      <a:pPr marL="245745" marR="240029" indent="43815">
                        <a:lnSpc>
                          <a:spcPct val="100000"/>
                        </a:lnSpc>
                      </a:pPr>
                      <a:r>
                        <a:rPr sz="2800" spc="270" dirty="0">
                          <a:latin typeface="Calibri"/>
                          <a:cs typeface="Calibri"/>
                        </a:rPr>
                        <a:t>Magnet </a:t>
                      </a:r>
                      <a:r>
                        <a:rPr sz="2800" spc="265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2800" spc="260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2800" spc="350" dirty="0">
                          <a:latin typeface="Calibri"/>
                          <a:cs typeface="Calibri"/>
                        </a:rPr>
                        <a:t>made  </a:t>
                      </a:r>
                      <a:r>
                        <a:rPr sz="2800" u="heavy" spc="45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stronger </a:t>
                      </a:r>
                      <a:r>
                        <a:rPr sz="2800" u="heavy" spc="63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or</a:t>
                      </a:r>
                      <a:r>
                        <a:rPr sz="2800" u="heavy" spc="-12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u="heavy" spc="44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weaker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300">
                        <a:latin typeface="Times New Roman"/>
                        <a:cs typeface="Times New Roman"/>
                      </a:endParaRPr>
                    </a:p>
                    <a:p>
                      <a:pPr marL="810260" marR="307975" indent="-490855">
                        <a:lnSpc>
                          <a:spcPct val="100000"/>
                        </a:lnSpc>
                      </a:pPr>
                      <a:r>
                        <a:rPr sz="2800" spc="270" dirty="0">
                          <a:latin typeface="Calibri"/>
                          <a:cs typeface="Calibri"/>
                        </a:rPr>
                        <a:t>Magnet </a:t>
                      </a:r>
                      <a:r>
                        <a:rPr sz="2800" spc="360" dirty="0">
                          <a:latin typeface="Calibri"/>
                          <a:cs typeface="Calibri"/>
                        </a:rPr>
                        <a:t>remains</a:t>
                      </a:r>
                      <a:r>
                        <a:rPr sz="2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31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800" u="heavy" spc="32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2800" u="heavy" spc="16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u="heavy" spc="38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strength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020" y="0"/>
            <a:ext cx="576326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12265">
              <a:lnSpc>
                <a:spcPct val="100000"/>
              </a:lnSpc>
              <a:spcBef>
                <a:spcPts val="100"/>
              </a:spcBef>
            </a:pPr>
            <a:r>
              <a:rPr spc="340" dirty="0"/>
              <a:t>Uses </a:t>
            </a:r>
            <a:r>
              <a:rPr spc="960" dirty="0"/>
              <a:t>of  </a:t>
            </a:r>
            <a:r>
              <a:rPr spc="840" dirty="0"/>
              <a:t>Electroma</a:t>
            </a:r>
            <a:r>
              <a:rPr spc="880" dirty="0"/>
              <a:t>g</a:t>
            </a:r>
            <a:r>
              <a:rPr spc="605" dirty="0"/>
              <a:t>nets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621665" algn="l"/>
                <a:tab pos="622300" algn="l"/>
              </a:tabLst>
            </a:pPr>
            <a:r>
              <a:rPr spc="380" dirty="0"/>
              <a:t>Cranes </a:t>
            </a:r>
            <a:r>
              <a:rPr spc="459" dirty="0"/>
              <a:t>that</a:t>
            </a:r>
            <a:r>
              <a:rPr spc="15" dirty="0"/>
              <a:t> </a:t>
            </a:r>
            <a:r>
              <a:rPr spc="680" dirty="0"/>
              <a:t>lift  </a:t>
            </a:r>
            <a:r>
              <a:rPr spc="525" dirty="0"/>
              <a:t>iron/steel</a:t>
            </a:r>
          </a:p>
          <a:p>
            <a:pPr marL="622300" marR="1029969" indent="-609600">
              <a:lnSpc>
                <a:spcPct val="100000"/>
              </a:lnSpc>
              <a:spcBef>
                <a:spcPts val="865"/>
              </a:spcBef>
              <a:buFont typeface="Calibri"/>
              <a:buChar char="•"/>
              <a:tabLst>
                <a:tab pos="621665" algn="l"/>
                <a:tab pos="622300" algn="l"/>
              </a:tabLst>
            </a:pPr>
            <a:r>
              <a:rPr spc="509" dirty="0"/>
              <a:t>Iron/steel  </a:t>
            </a:r>
            <a:r>
              <a:rPr spc="305" dirty="0"/>
              <a:t>s</a:t>
            </a:r>
            <a:r>
              <a:rPr spc="395" dirty="0"/>
              <a:t>e</a:t>
            </a:r>
            <a:r>
              <a:rPr spc="375" dirty="0"/>
              <a:t>p</a:t>
            </a:r>
            <a:r>
              <a:rPr spc="355" dirty="0"/>
              <a:t>a</a:t>
            </a:r>
            <a:r>
              <a:rPr spc="1055" dirty="0"/>
              <a:t>r</a:t>
            </a:r>
            <a:r>
              <a:rPr spc="570" dirty="0"/>
              <a:t>a</a:t>
            </a:r>
            <a:r>
              <a:rPr spc="420" dirty="0"/>
              <a:t>t</a:t>
            </a:r>
            <a:r>
              <a:rPr spc="665" dirty="0"/>
              <a:t>ors</a:t>
            </a:r>
          </a:p>
          <a:p>
            <a:pPr marL="622300" indent="-609600">
              <a:lnSpc>
                <a:spcPct val="100000"/>
              </a:lnSpc>
              <a:spcBef>
                <a:spcPts val="865"/>
              </a:spcBef>
              <a:buFont typeface="Calibri"/>
              <a:buChar char="•"/>
              <a:tabLst>
                <a:tab pos="621665" algn="l"/>
                <a:tab pos="622300" algn="l"/>
              </a:tabLst>
            </a:pPr>
            <a:r>
              <a:rPr u="heavy" spc="5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Electric</a:t>
            </a:r>
            <a:r>
              <a:rPr u="heavy" spc="1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bells</a:t>
            </a:r>
          </a:p>
          <a:p>
            <a:pPr marL="622300" indent="-609600">
              <a:lnSpc>
                <a:spcPct val="100000"/>
              </a:lnSpc>
              <a:spcBef>
                <a:spcPts val="865"/>
              </a:spcBef>
              <a:buFont typeface="Calibri"/>
              <a:buChar char="•"/>
              <a:tabLst>
                <a:tab pos="621665" algn="l"/>
                <a:tab pos="622300" algn="l"/>
              </a:tabLst>
            </a:pPr>
            <a:r>
              <a:rPr spc="490" dirty="0"/>
              <a:t>Magnetically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39" y="5227726"/>
            <a:ext cx="38817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05" dirty="0">
                <a:solidFill>
                  <a:srgbClr val="0000FF"/>
                </a:solidFill>
                <a:latin typeface="Calibri"/>
                <a:cs typeface="Calibri"/>
              </a:rPr>
              <a:t>levitated</a:t>
            </a:r>
            <a:r>
              <a:rPr sz="3600" b="1" spc="1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b="1" spc="484" dirty="0">
                <a:solidFill>
                  <a:srgbClr val="0000FF"/>
                </a:solidFill>
                <a:latin typeface="Calibri"/>
                <a:cs typeface="Calibri"/>
              </a:rPr>
              <a:t>trains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5886399"/>
            <a:ext cx="149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15" dirty="0">
                <a:solidFill>
                  <a:srgbClr val="FF0000"/>
                </a:solidFill>
                <a:latin typeface="Calibri"/>
                <a:cs typeface="Calibri"/>
              </a:rPr>
              <a:t>•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9308" y="5914644"/>
            <a:ext cx="171513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sz="3600" b="1" spc="535" dirty="0">
                <a:solidFill>
                  <a:srgbClr val="FF0000"/>
                </a:solidFill>
                <a:latin typeface="Calibri"/>
                <a:cs typeface="Calibri"/>
              </a:rPr>
              <a:t>ctric</a:t>
            </a:r>
            <a:r>
              <a:rPr sz="3600" b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43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3439" y="6412229"/>
            <a:ext cx="3891279" cy="0"/>
          </a:xfrm>
          <a:custGeom>
            <a:avLst/>
            <a:gdLst/>
            <a:ahLst/>
            <a:cxnLst/>
            <a:rect l="l" t="t" r="r" b="b"/>
            <a:pathLst>
              <a:path w="3891279">
                <a:moveTo>
                  <a:pt x="0" y="0"/>
                </a:moveTo>
                <a:lnTo>
                  <a:pt x="3890772" y="0"/>
                </a:lnTo>
              </a:path>
            </a:pathLst>
          </a:custGeom>
          <a:ln w="228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5667" y="1306067"/>
            <a:ext cx="3227832" cy="2811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9445" y="1299210"/>
            <a:ext cx="3194430" cy="2779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08650" y="1288922"/>
            <a:ext cx="3211830" cy="2795905"/>
          </a:xfrm>
          <a:custGeom>
            <a:avLst/>
            <a:gdLst/>
            <a:ahLst/>
            <a:cxnLst/>
            <a:rect l="l" t="t" r="r" b="b"/>
            <a:pathLst>
              <a:path w="3211829" h="2795904">
                <a:moveTo>
                  <a:pt x="0" y="2795651"/>
                </a:moveTo>
                <a:lnTo>
                  <a:pt x="3211576" y="2795651"/>
                </a:lnTo>
                <a:lnTo>
                  <a:pt x="3211576" y="0"/>
                </a:lnTo>
                <a:lnTo>
                  <a:pt x="0" y="0"/>
                </a:lnTo>
                <a:lnTo>
                  <a:pt x="0" y="27956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48600" y="3565525"/>
            <a:ext cx="819150" cy="396875"/>
          </a:xfrm>
          <a:prstGeom prst="rect">
            <a:avLst/>
          </a:prstGeom>
          <a:solidFill>
            <a:srgbClr val="FFFF66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solidFill>
                  <a:srgbClr val="990033"/>
                </a:solidFill>
                <a:latin typeface="Arial"/>
                <a:cs typeface="Arial"/>
              </a:rPr>
              <a:t>crane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24400" y="4367784"/>
            <a:ext cx="1642872" cy="2490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3000" y="4343403"/>
            <a:ext cx="1639951" cy="2514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77759" y="4253658"/>
            <a:ext cx="2364824" cy="2480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72200" y="4114800"/>
            <a:ext cx="2743200" cy="27431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2700" y="6384923"/>
            <a:ext cx="2552700" cy="396875"/>
          </a:xfrm>
          <a:custGeom>
            <a:avLst/>
            <a:gdLst/>
            <a:ahLst/>
            <a:cxnLst/>
            <a:rect l="l" t="t" r="r" b="b"/>
            <a:pathLst>
              <a:path w="2552700" h="396875">
                <a:moveTo>
                  <a:pt x="0" y="396874"/>
                </a:moveTo>
                <a:lnTo>
                  <a:pt x="2552700" y="396874"/>
                </a:lnTo>
                <a:lnTo>
                  <a:pt x="2552700" y="0"/>
                </a:lnTo>
                <a:lnTo>
                  <a:pt x="0" y="0"/>
                </a:lnTo>
                <a:lnTo>
                  <a:pt x="0" y="396874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42328" y="6411569"/>
            <a:ext cx="2393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90033"/>
                </a:solidFill>
                <a:latin typeface="Arial"/>
                <a:cs typeface="Arial"/>
              </a:rPr>
              <a:t>Electric motor in</a:t>
            </a:r>
            <a:r>
              <a:rPr sz="2000" spc="-11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990033"/>
                </a:solidFill>
                <a:latin typeface="Arial"/>
                <a:cs typeface="Arial"/>
              </a:rPr>
              <a:t>fans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00200" y="5791200"/>
            <a:ext cx="1744980" cy="457200"/>
          </a:xfrm>
          <a:custGeom>
            <a:avLst/>
            <a:gdLst/>
            <a:ahLst/>
            <a:cxnLst/>
            <a:rect l="l" t="t" r="r" b="b"/>
            <a:pathLst>
              <a:path w="1744979" h="457200">
                <a:moveTo>
                  <a:pt x="0" y="457200"/>
                </a:moveTo>
                <a:lnTo>
                  <a:pt x="1744726" y="457200"/>
                </a:lnTo>
                <a:lnTo>
                  <a:pt x="1744726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15339" y="5665419"/>
            <a:ext cx="3965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825" baseline="-27006" dirty="0">
                <a:solidFill>
                  <a:srgbClr val="FF0000"/>
                </a:solidFill>
                <a:latin typeface="Calibri"/>
                <a:cs typeface="Calibri"/>
              </a:rPr>
              <a:t>Ele</a:t>
            </a:r>
            <a:r>
              <a:rPr sz="5400" b="1" spc="-405" baseline="-2700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990033"/>
                </a:solidFill>
                <a:latin typeface="Arial"/>
                <a:cs typeface="Arial"/>
              </a:rPr>
              <a:t>Electric bell </a:t>
            </a:r>
            <a:r>
              <a:rPr sz="5400" b="1" spc="944" baseline="-27006" dirty="0">
                <a:solidFill>
                  <a:srgbClr val="FF0000"/>
                </a:solidFill>
                <a:latin typeface="Calibri"/>
                <a:cs typeface="Calibri"/>
              </a:rPr>
              <a:t>otors</a:t>
            </a:r>
            <a:endParaRPr sz="5400" baseline="-27006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477012"/>
            <a:ext cx="6926580" cy="1982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275" y="447166"/>
            <a:ext cx="6914362" cy="1964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8528" y="2082038"/>
            <a:ext cx="245110" cy="330200"/>
          </a:xfrm>
          <a:custGeom>
            <a:avLst/>
            <a:gdLst/>
            <a:ahLst/>
            <a:cxnLst/>
            <a:rect l="l" t="t" r="r" b="b"/>
            <a:pathLst>
              <a:path w="245109" h="330200">
                <a:moveTo>
                  <a:pt x="35560" y="0"/>
                </a:moveTo>
                <a:lnTo>
                  <a:pt x="87947" y="3049"/>
                </a:lnTo>
                <a:lnTo>
                  <a:pt x="140335" y="6111"/>
                </a:lnTo>
                <a:lnTo>
                  <a:pt x="192722" y="9197"/>
                </a:lnTo>
                <a:lnTo>
                  <a:pt x="245110" y="12319"/>
                </a:lnTo>
                <a:lnTo>
                  <a:pt x="239150" y="65215"/>
                </a:lnTo>
                <a:lnTo>
                  <a:pt x="233204" y="118114"/>
                </a:lnTo>
                <a:lnTo>
                  <a:pt x="227266" y="171021"/>
                </a:lnTo>
                <a:lnTo>
                  <a:pt x="221328" y="223938"/>
                </a:lnTo>
                <a:lnTo>
                  <a:pt x="215382" y="276869"/>
                </a:lnTo>
                <a:lnTo>
                  <a:pt x="209423" y="329819"/>
                </a:lnTo>
                <a:lnTo>
                  <a:pt x="157055" y="326697"/>
                </a:lnTo>
                <a:lnTo>
                  <a:pt x="104711" y="323611"/>
                </a:lnTo>
                <a:lnTo>
                  <a:pt x="52367" y="320549"/>
                </a:lnTo>
                <a:lnTo>
                  <a:pt x="0" y="317500"/>
                </a:lnTo>
                <a:lnTo>
                  <a:pt x="5914" y="264550"/>
                </a:lnTo>
                <a:lnTo>
                  <a:pt x="11843" y="211619"/>
                </a:lnTo>
                <a:lnTo>
                  <a:pt x="17780" y="158702"/>
                </a:lnTo>
                <a:lnTo>
                  <a:pt x="23716" y="105795"/>
                </a:lnTo>
                <a:lnTo>
                  <a:pt x="29645" y="52896"/>
                </a:lnTo>
                <a:lnTo>
                  <a:pt x="35560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60718" y="2066798"/>
            <a:ext cx="245110" cy="330200"/>
          </a:xfrm>
          <a:custGeom>
            <a:avLst/>
            <a:gdLst/>
            <a:ahLst/>
            <a:cxnLst/>
            <a:rect l="l" t="t" r="r" b="b"/>
            <a:pathLst>
              <a:path w="245109" h="330200">
                <a:moveTo>
                  <a:pt x="35559" y="0"/>
                </a:moveTo>
                <a:lnTo>
                  <a:pt x="87945" y="3067"/>
                </a:lnTo>
                <a:lnTo>
                  <a:pt x="140319" y="6159"/>
                </a:lnTo>
                <a:lnTo>
                  <a:pt x="192668" y="9251"/>
                </a:lnTo>
                <a:lnTo>
                  <a:pt x="244982" y="12318"/>
                </a:lnTo>
                <a:lnTo>
                  <a:pt x="239068" y="65268"/>
                </a:lnTo>
                <a:lnTo>
                  <a:pt x="233139" y="118199"/>
                </a:lnTo>
                <a:lnTo>
                  <a:pt x="227202" y="171116"/>
                </a:lnTo>
                <a:lnTo>
                  <a:pt x="221266" y="224023"/>
                </a:lnTo>
                <a:lnTo>
                  <a:pt x="215337" y="276922"/>
                </a:lnTo>
                <a:lnTo>
                  <a:pt x="209423" y="329818"/>
                </a:lnTo>
                <a:lnTo>
                  <a:pt x="157055" y="326751"/>
                </a:lnTo>
                <a:lnTo>
                  <a:pt x="104711" y="323659"/>
                </a:lnTo>
                <a:lnTo>
                  <a:pt x="52367" y="320567"/>
                </a:lnTo>
                <a:lnTo>
                  <a:pt x="0" y="317500"/>
                </a:lnTo>
                <a:lnTo>
                  <a:pt x="5914" y="264595"/>
                </a:lnTo>
                <a:lnTo>
                  <a:pt x="11843" y="211676"/>
                </a:lnTo>
                <a:lnTo>
                  <a:pt x="17779" y="158750"/>
                </a:lnTo>
                <a:lnTo>
                  <a:pt x="23716" y="105823"/>
                </a:lnTo>
                <a:lnTo>
                  <a:pt x="29645" y="52904"/>
                </a:lnTo>
                <a:lnTo>
                  <a:pt x="35559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2907" y="2051685"/>
            <a:ext cx="245110" cy="330200"/>
          </a:xfrm>
          <a:custGeom>
            <a:avLst/>
            <a:gdLst/>
            <a:ahLst/>
            <a:cxnLst/>
            <a:rect l="l" t="t" r="r" b="b"/>
            <a:pathLst>
              <a:path w="245109" h="330200">
                <a:moveTo>
                  <a:pt x="35560" y="0"/>
                </a:moveTo>
                <a:lnTo>
                  <a:pt x="87945" y="3049"/>
                </a:lnTo>
                <a:lnTo>
                  <a:pt x="140319" y="6111"/>
                </a:lnTo>
                <a:lnTo>
                  <a:pt x="192668" y="9197"/>
                </a:lnTo>
                <a:lnTo>
                  <a:pt x="244983" y="12318"/>
                </a:lnTo>
                <a:lnTo>
                  <a:pt x="239068" y="65215"/>
                </a:lnTo>
                <a:lnTo>
                  <a:pt x="233139" y="118114"/>
                </a:lnTo>
                <a:lnTo>
                  <a:pt x="227202" y="171021"/>
                </a:lnTo>
                <a:lnTo>
                  <a:pt x="221266" y="223938"/>
                </a:lnTo>
                <a:lnTo>
                  <a:pt x="215337" y="276869"/>
                </a:lnTo>
                <a:lnTo>
                  <a:pt x="209423" y="329818"/>
                </a:lnTo>
                <a:lnTo>
                  <a:pt x="157037" y="326697"/>
                </a:lnTo>
                <a:lnTo>
                  <a:pt x="104663" y="323611"/>
                </a:lnTo>
                <a:lnTo>
                  <a:pt x="52314" y="320549"/>
                </a:lnTo>
                <a:lnTo>
                  <a:pt x="0" y="317500"/>
                </a:lnTo>
                <a:lnTo>
                  <a:pt x="5914" y="264550"/>
                </a:lnTo>
                <a:lnTo>
                  <a:pt x="11843" y="211619"/>
                </a:lnTo>
                <a:lnTo>
                  <a:pt x="17780" y="158702"/>
                </a:lnTo>
                <a:lnTo>
                  <a:pt x="23716" y="105795"/>
                </a:lnTo>
                <a:lnTo>
                  <a:pt x="29645" y="52896"/>
                </a:lnTo>
                <a:lnTo>
                  <a:pt x="35560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6506" y="1683639"/>
            <a:ext cx="123189" cy="401955"/>
          </a:xfrm>
          <a:custGeom>
            <a:avLst/>
            <a:gdLst/>
            <a:ahLst/>
            <a:cxnLst/>
            <a:rect l="l" t="t" r="r" b="b"/>
            <a:pathLst>
              <a:path w="123189" h="401955">
                <a:moveTo>
                  <a:pt x="122624" y="0"/>
                </a:moveTo>
                <a:lnTo>
                  <a:pt x="89142" y="31025"/>
                </a:lnTo>
                <a:lnTo>
                  <a:pt x="62982" y="59705"/>
                </a:lnTo>
                <a:lnTo>
                  <a:pt x="32581" y="109982"/>
                </a:lnTo>
                <a:lnTo>
                  <a:pt x="18293" y="165782"/>
                </a:lnTo>
                <a:lnTo>
                  <a:pt x="7054" y="242062"/>
                </a:lnTo>
                <a:lnTo>
                  <a:pt x="2528" y="287307"/>
                </a:lnTo>
                <a:lnTo>
                  <a:pt x="0" y="351557"/>
                </a:lnTo>
                <a:lnTo>
                  <a:pt x="1974" y="370586"/>
                </a:lnTo>
                <a:lnTo>
                  <a:pt x="6284" y="383589"/>
                </a:lnTo>
                <a:lnTo>
                  <a:pt x="13309" y="393080"/>
                </a:lnTo>
                <a:lnTo>
                  <a:pt x="23048" y="399071"/>
                </a:lnTo>
                <a:lnTo>
                  <a:pt x="35502" y="401574"/>
                </a:lnTo>
                <a:lnTo>
                  <a:pt x="47555" y="400913"/>
                </a:lnTo>
                <a:lnTo>
                  <a:pt x="77212" y="365309"/>
                </a:lnTo>
                <a:lnTo>
                  <a:pt x="87828" y="306115"/>
                </a:lnTo>
                <a:lnTo>
                  <a:pt x="93160" y="262636"/>
                </a:lnTo>
                <a:lnTo>
                  <a:pt x="99089" y="210120"/>
                </a:lnTo>
                <a:lnTo>
                  <a:pt x="104994" y="157587"/>
                </a:lnTo>
                <a:lnTo>
                  <a:pt x="110881" y="105048"/>
                </a:lnTo>
                <a:lnTo>
                  <a:pt x="116756" y="52515"/>
                </a:lnTo>
                <a:lnTo>
                  <a:pt x="122624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0347" y="1525524"/>
            <a:ext cx="123189" cy="401955"/>
          </a:xfrm>
          <a:custGeom>
            <a:avLst/>
            <a:gdLst/>
            <a:ahLst/>
            <a:cxnLst/>
            <a:rect l="l" t="t" r="r" b="b"/>
            <a:pathLst>
              <a:path w="123189" h="401955">
                <a:moveTo>
                  <a:pt x="122733" y="0"/>
                </a:moveTo>
                <a:lnTo>
                  <a:pt x="89231" y="31025"/>
                </a:lnTo>
                <a:lnTo>
                  <a:pt x="63027" y="59705"/>
                </a:lnTo>
                <a:lnTo>
                  <a:pt x="32563" y="109981"/>
                </a:lnTo>
                <a:lnTo>
                  <a:pt x="18276" y="165782"/>
                </a:lnTo>
                <a:lnTo>
                  <a:pt x="7036" y="242062"/>
                </a:lnTo>
                <a:lnTo>
                  <a:pt x="2563" y="287307"/>
                </a:lnTo>
                <a:lnTo>
                  <a:pt x="0" y="351557"/>
                </a:lnTo>
                <a:lnTo>
                  <a:pt x="1956" y="370586"/>
                </a:lnTo>
                <a:lnTo>
                  <a:pt x="6338" y="383591"/>
                </a:lnTo>
                <a:lnTo>
                  <a:pt x="13386" y="393096"/>
                </a:lnTo>
                <a:lnTo>
                  <a:pt x="23102" y="399125"/>
                </a:lnTo>
                <a:lnTo>
                  <a:pt x="35484" y="401700"/>
                </a:lnTo>
                <a:lnTo>
                  <a:pt x="47555" y="400984"/>
                </a:lnTo>
                <a:lnTo>
                  <a:pt x="77196" y="365309"/>
                </a:lnTo>
                <a:lnTo>
                  <a:pt x="87864" y="306115"/>
                </a:lnTo>
                <a:lnTo>
                  <a:pt x="93269" y="262636"/>
                </a:lnTo>
                <a:lnTo>
                  <a:pt x="99138" y="210133"/>
                </a:lnTo>
                <a:lnTo>
                  <a:pt x="105012" y="157624"/>
                </a:lnTo>
                <a:lnTo>
                  <a:pt x="110899" y="105103"/>
                </a:lnTo>
                <a:lnTo>
                  <a:pt x="116804" y="52563"/>
                </a:lnTo>
                <a:lnTo>
                  <a:pt x="122733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6696" y="917828"/>
            <a:ext cx="429259" cy="1293495"/>
          </a:xfrm>
          <a:custGeom>
            <a:avLst/>
            <a:gdLst/>
            <a:ahLst/>
            <a:cxnLst/>
            <a:rect l="l" t="t" r="r" b="b"/>
            <a:pathLst>
              <a:path w="429260" h="1293495">
                <a:moveTo>
                  <a:pt x="143255" y="0"/>
                </a:moveTo>
                <a:lnTo>
                  <a:pt x="143255" y="0"/>
                </a:lnTo>
                <a:lnTo>
                  <a:pt x="381380" y="13970"/>
                </a:lnTo>
                <a:lnTo>
                  <a:pt x="429005" y="16763"/>
                </a:lnTo>
                <a:lnTo>
                  <a:pt x="291480" y="1242425"/>
                </a:lnTo>
                <a:lnTo>
                  <a:pt x="285750" y="1293495"/>
                </a:lnTo>
                <a:lnTo>
                  <a:pt x="47625" y="1279524"/>
                </a:lnTo>
                <a:lnTo>
                  <a:pt x="0" y="1276731"/>
                </a:lnTo>
                <a:lnTo>
                  <a:pt x="137525" y="51069"/>
                </a:lnTo>
                <a:lnTo>
                  <a:pt x="143255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3169" y="1035938"/>
            <a:ext cx="755650" cy="1314450"/>
          </a:xfrm>
          <a:custGeom>
            <a:avLst/>
            <a:gdLst/>
            <a:ahLst/>
            <a:cxnLst/>
            <a:rect l="l" t="t" r="r" b="b"/>
            <a:pathLst>
              <a:path w="755650" h="1314450">
                <a:moveTo>
                  <a:pt x="597661" y="3428"/>
                </a:moveTo>
                <a:lnTo>
                  <a:pt x="661209" y="19050"/>
                </a:lnTo>
                <a:lnTo>
                  <a:pt x="709040" y="57531"/>
                </a:lnTo>
                <a:lnTo>
                  <a:pt x="740394" y="112950"/>
                </a:lnTo>
                <a:lnTo>
                  <a:pt x="754126" y="179705"/>
                </a:lnTo>
                <a:lnTo>
                  <a:pt x="755162" y="212518"/>
                </a:lnTo>
                <a:lnTo>
                  <a:pt x="754308" y="252903"/>
                </a:lnTo>
                <a:lnTo>
                  <a:pt x="751565" y="300872"/>
                </a:lnTo>
                <a:lnTo>
                  <a:pt x="746932" y="356436"/>
                </a:lnTo>
                <a:lnTo>
                  <a:pt x="740409" y="419608"/>
                </a:lnTo>
                <a:lnTo>
                  <a:pt x="734823" y="469308"/>
                </a:lnTo>
                <a:lnTo>
                  <a:pt x="729238" y="519011"/>
                </a:lnTo>
                <a:lnTo>
                  <a:pt x="723655" y="568715"/>
                </a:lnTo>
                <a:lnTo>
                  <a:pt x="718074" y="618421"/>
                </a:lnTo>
                <a:lnTo>
                  <a:pt x="712493" y="668128"/>
                </a:lnTo>
                <a:lnTo>
                  <a:pt x="706914" y="717836"/>
                </a:lnTo>
                <a:lnTo>
                  <a:pt x="701336" y="767546"/>
                </a:lnTo>
                <a:lnTo>
                  <a:pt x="695758" y="817255"/>
                </a:lnTo>
                <a:lnTo>
                  <a:pt x="690181" y="866965"/>
                </a:lnTo>
                <a:lnTo>
                  <a:pt x="684604" y="916675"/>
                </a:lnTo>
                <a:lnTo>
                  <a:pt x="679026" y="966384"/>
                </a:lnTo>
                <a:lnTo>
                  <a:pt x="673448" y="1016094"/>
                </a:lnTo>
                <a:lnTo>
                  <a:pt x="667869" y="1065802"/>
                </a:lnTo>
                <a:lnTo>
                  <a:pt x="662288" y="1115509"/>
                </a:lnTo>
                <a:lnTo>
                  <a:pt x="656707" y="1165215"/>
                </a:lnTo>
                <a:lnTo>
                  <a:pt x="651124" y="1214919"/>
                </a:lnTo>
                <a:lnTo>
                  <a:pt x="645539" y="1264622"/>
                </a:lnTo>
                <a:lnTo>
                  <a:pt x="639952" y="1314323"/>
                </a:lnTo>
                <a:lnTo>
                  <a:pt x="584479" y="1311108"/>
                </a:lnTo>
                <a:lnTo>
                  <a:pt x="529005" y="1307869"/>
                </a:lnTo>
                <a:lnTo>
                  <a:pt x="473532" y="1304612"/>
                </a:lnTo>
                <a:lnTo>
                  <a:pt x="418058" y="1301342"/>
                </a:lnTo>
                <a:lnTo>
                  <a:pt x="362584" y="1298066"/>
                </a:lnTo>
                <a:lnTo>
                  <a:pt x="368088" y="1248939"/>
                </a:lnTo>
                <a:lnTo>
                  <a:pt x="373591" y="1199811"/>
                </a:lnTo>
                <a:lnTo>
                  <a:pt x="379095" y="1150684"/>
                </a:lnTo>
                <a:lnTo>
                  <a:pt x="384599" y="1101557"/>
                </a:lnTo>
                <a:lnTo>
                  <a:pt x="390104" y="1052430"/>
                </a:lnTo>
                <a:lnTo>
                  <a:pt x="395609" y="1003304"/>
                </a:lnTo>
                <a:lnTo>
                  <a:pt x="401115" y="954179"/>
                </a:lnTo>
                <a:lnTo>
                  <a:pt x="406622" y="905055"/>
                </a:lnTo>
                <a:lnTo>
                  <a:pt x="412130" y="855932"/>
                </a:lnTo>
                <a:lnTo>
                  <a:pt x="417640" y="806810"/>
                </a:lnTo>
                <a:lnTo>
                  <a:pt x="423150" y="757689"/>
                </a:lnTo>
                <a:lnTo>
                  <a:pt x="428662" y="708570"/>
                </a:lnTo>
                <a:lnTo>
                  <a:pt x="434176" y="659453"/>
                </a:lnTo>
                <a:lnTo>
                  <a:pt x="439691" y="610337"/>
                </a:lnTo>
                <a:lnTo>
                  <a:pt x="445208" y="561222"/>
                </a:lnTo>
                <a:lnTo>
                  <a:pt x="450727" y="512110"/>
                </a:lnTo>
                <a:lnTo>
                  <a:pt x="456248" y="463000"/>
                </a:lnTo>
                <a:lnTo>
                  <a:pt x="461771" y="413893"/>
                </a:lnTo>
                <a:lnTo>
                  <a:pt x="468010" y="354387"/>
                </a:lnTo>
                <a:lnTo>
                  <a:pt x="472059" y="307705"/>
                </a:lnTo>
                <a:lnTo>
                  <a:pt x="473916" y="273857"/>
                </a:lnTo>
                <a:lnTo>
                  <a:pt x="473582" y="252857"/>
                </a:lnTo>
                <a:lnTo>
                  <a:pt x="470560" y="239924"/>
                </a:lnTo>
                <a:lnTo>
                  <a:pt x="464359" y="230457"/>
                </a:lnTo>
                <a:lnTo>
                  <a:pt x="454991" y="224442"/>
                </a:lnTo>
                <a:lnTo>
                  <a:pt x="442467" y="221869"/>
                </a:lnTo>
                <a:lnTo>
                  <a:pt x="428847" y="223176"/>
                </a:lnTo>
                <a:lnTo>
                  <a:pt x="401700" y="252984"/>
                </a:lnTo>
                <a:lnTo>
                  <a:pt x="389223" y="313594"/>
                </a:lnTo>
                <a:lnTo>
                  <a:pt x="382055" y="364819"/>
                </a:lnTo>
                <a:lnTo>
                  <a:pt x="374268" y="430022"/>
                </a:lnTo>
                <a:lnTo>
                  <a:pt x="368555" y="480784"/>
                </a:lnTo>
                <a:lnTo>
                  <a:pt x="362844" y="531547"/>
                </a:lnTo>
                <a:lnTo>
                  <a:pt x="357135" y="582309"/>
                </a:lnTo>
                <a:lnTo>
                  <a:pt x="351428" y="633072"/>
                </a:lnTo>
                <a:lnTo>
                  <a:pt x="345723" y="683835"/>
                </a:lnTo>
                <a:lnTo>
                  <a:pt x="340020" y="734597"/>
                </a:lnTo>
                <a:lnTo>
                  <a:pt x="334319" y="785360"/>
                </a:lnTo>
                <a:lnTo>
                  <a:pt x="328620" y="836123"/>
                </a:lnTo>
                <a:lnTo>
                  <a:pt x="322921" y="886885"/>
                </a:lnTo>
                <a:lnTo>
                  <a:pt x="317224" y="937648"/>
                </a:lnTo>
                <a:lnTo>
                  <a:pt x="311529" y="988411"/>
                </a:lnTo>
                <a:lnTo>
                  <a:pt x="305834" y="1039173"/>
                </a:lnTo>
                <a:lnTo>
                  <a:pt x="300140" y="1089936"/>
                </a:lnTo>
                <a:lnTo>
                  <a:pt x="294446" y="1140699"/>
                </a:lnTo>
                <a:lnTo>
                  <a:pt x="288753" y="1191461"/>
                </a:lnTo>
                <a:lnTo>
                  <a:pt x="283060" y="1242224"/>
                </a:lnTo>
                <a:lnTo>
                  <a:pt x="277367" y="1292987"/>
                </a:lnTo>
                <a:lnTo>
                  <a:pt x="221894" y="1289772"/>
                </a:lnTo>
                <a:lnTo>
                  <a:pt x="166420" y="1286533"/>
                </a:lnTo>
                <a:lnTo>
                  <a:pt x="110947" y="1283276"/>
                </a:lnTo>
                <a:lnTo>
                  <a:pt x="55473" y="1280006"/>
                </a:lnTo>
                <a:lnTo>
                  <a:pt x="0" y="1276731"/>
                </a:lnTo>
                <a:lnTo>
                  <a:pt x="5730" y="1225661"/>
                </a:lnTo>
                <a:lnTo>
                  <a:pt x="11460" y="1174592"/>
                </a:lnTo>
                <a:lnTo>
                  <a:pt x="137525" y="51069"/>
                </a:lnTo>
                <a:lnTo>
                  <a:pt x="143255" y="0"/>
                </a:lnTo>
                <a:lnTo>
                  <a:pt x="190255" y="2740"/>
                </a:lnTo>
                <a:lnTo>
                  <a:pt x="237273" y="5498"/>
                </a:lnTo>
                <a:lnTo>
                  <a:pt x="284305" y="8270"/>
                </a:lnTo>
                <a:lnTo>
                  <a:pt x="331347" y="11053"/>
                </a:lnTo>
                <a:lnTo>
                  <a:pt x="378397" y="13843"/>
                </a:lnTo>
                <a:lnTo>
                  <a:pt x="425450" y="16637"/>
                </a:lnTo>
                <a:lnTo>
                  <a:pt x="420953" y="45954"/>
                </a:lnTo>
                <a:lnTo>
                  <a:pt x="416432" y="75247"/>
                </a:lnTo>
                <a:lnTo>
                  <a:pt x="411912" y="104540"/>
                </a:lnTo>
                <a:lnTo>
                  <a:pt x="407415" y="133858"/>
                </a:lnTo>
                <a:lnTo>
                  <a:pt x="427061" y="101828"/>
                </a:lnTo>
                <a:lnTo>
                  <a:pt x="447897" y="74310"/>
                </a:lnTo>
                <a:lnTo>
                  <a:pt x="493140" y="32765"/>
                </a:lnTo>
                <a:lnTo>
                  <a:pt x="543020" y="9144"/>
                </a:lnTo>
                <a:lnTo>
                  <a:pt x="569757" y="4048"/>
                </a:lnTo>
                <a:lnTo>
                  <a:pt x="597661" y="3428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49189" y="988822"/>
            <a:ext cx="704215" cy="1318260"/>
          </a:xfrm>
          <a:custGeom>
            <a:avLst/>
            <a:gdLst/>
            <a:ahLst/>
            <a:cxnLst/>
            <a:rect l="l" t="t" r="r" b="b"/>
            <a:pathLst>
              <a:path w="704214" h="1318260">
                <a:moveTo>
                  <a:pt x="432740" y="0"/>
                </a:moveTo>
                <a:lnTo>
                  <a:pt x="485959" y="5974"/>
                </a:lnTo>
                <a:lnTo>
                  <a:pt x="532997" y="17190"/>
                </a:lnTo>
                <a:lnTo>
                  <a:pt x="573860" y="33649"/>
                </a:lnTo>
                <a:lnTo>
                  <a:pt x="608553" y="55351"/>
                </a:lnTo>
                <a:lnTo>
                  <a:pt x="637083" y="82295"/>
                </a:lnTo>
                <a:lnTo>
                  <a:pt x="665091" y="121036"/>
                </a:lnTo>
                <a:lnTo>
                  <a:pt x="685502" y="163337"/>
                </a:lnTo>
                <a:lnTo>
                  <a:pt x="698341" y="209186"/>
                </a:lnTo>
                <a:lnTo>
                  <a:pt x="703631" y="258572"/>
                </a:lnTo>
                <a:lnTo>
                  <a:pt x="703792" y="287497"/>
                </a:lnTo>
                <a:lnTo>
                  <a:pt x="702750" y="323123"/>
                </a:lnTo>
                <a:lnTo>
                  <a:pt x="700506" y="365446"/>
                </a:lnTo>
                <a:lnTo>
                  <a:pt x="697059" y="414464"/>
                </a:lnTo>
                <a:lnTo>
                  <a:pt x="692410" y="470173"/>
                </a:lnTo>
                <a:lnTo>
                  <a:pt x="686558" y="532570"/>
                </a:lnTo>
                <a:lnTo>
                  <a:pt x="679503" y="601653"/>
                </a:lnTo>
                <a:lnTo>
                  <a:pt x="671246" y="677417"/>
                </a:lnTo>
                <a:lnTo>
                  <a:pt x="665707" y="726713"/>
                </a:lnTo>
                <a:lnTo>
                  <a:pt x="660168" y="776009"/>
                </a:lnTo>
                <a:lnTo>
                  <a:pt x="604776" y="1268964"/>
                </a:lnTo>
                <a:lnTo>
                  <a:pt x="599237" y="1318260"/>
                </a:lnTo>
                <a:lnTo>
                  <a:pt x="545288" y="1315072"/>
                </a:lnTo>
                <a:lnTo>
                  <a:pt x="491338" y="1311903"/>
                </a:lnTo>
                <a:lnTo>
                  <a:pt x="437389" y="1308741"/>
                </a:lnTo>
                <a:lnTo>
                  <a:pt x="383439" y="1305572"/>
                </a:lnTo>
                <a:lnTo>
                  <a:pt x="329489" y="1302385"/>
                </a:lnTo>
                <a:lnTo>
                  <a:pt x="332652" y="1273925"/>
                </a:lnTo>
                <a:lnTo>
                  <a:pt x="335839" y="1245489"/>
                </a:lnTo>
                <a:lnTo>
                  <a:pt x="339026" y="1217052"/>
                </a:lnTo>
                <a:lnTo>
                  <a:pt x="342189" y="1188592"/>
                </a:lnTo>
                <a:lnTo>
                  <a:pt x="324947" y="1219854"/>
                </a:lnTo>
                <a:lnTo>
                  <a:pt x="306359" y="1246759"/>
                </a:lnTo>
                <a:lnTo>
                  <a:pt x="265100" y="1287399"/>
                </a:lnTo>
                <a:lnTo>
                  <a:pt x="218158" y="1310449"/>
                </a:lnTo>
                <a:lnTo>
                  <a:pt x="165405" y="1315974"/>
                </a:lnTo>
                <a:lnTo>
                  <a:pt x="130183" y="1310276"/>
                </a:lnTo>
                <a:lnTo>
                  <a:pt x="66643" y="1277737"/>
                </a:lnTo>
                <a:lnTo>
                  <a:pt x="38278" y="1250823"/>
                </a:lnTo>
                <a:lnTo>
                  <a:pt x="6983" y="1180993"/>
                </a:lnTo>
                <a:lnTo>
                  <a:pt x="450" y="1130167"/>
                </a:lnTo>
                <a:lnTo>
                  <a:pt x="0" y="1068735"/>
                </a:lnTo>
                <a:lnTo>
                  <a:pt x="5639" y="996695"/>
                </a:lnTo>
                <a:lnTo>
                  <a:pt x="11545" y="944197"/>
                </a:lnTo>
                <a:lnTo>
                  <a:pt x="17450" y="891793"/>
                </a:lnTo>
                <a:lnTo>
                  <a:pt x="26852" y="825924"/>
                </a:lnTo>
                <a:lnTo>
                  <a:pt x="39040" y="771747"/>
                </a:lnTo>
                <a:lnTo>
                  <a:pt x="53991" y="729237"/>
                </a:lnTo>
                <a:lnTo>
                  <a:pt x="96803" y="672605"/>
                </a:lnTo>
                <a:lnTo>
                  <a:pt x="134084" y="645398"/>
                </a:lnTo>
                <a:lnTo>
                  <a:pt x="183533" y="616737"/>
                </a:lnTo>
                <a:lnTo>
                  <a:pt x="245161" y="586613"/>
                </a:lnTo>
                <a:lnTo>
                  <a:pt x="309453" y="555682"/>
                </a:lnTo>
                <a:lnTo>
                  <a:pt x="357159" y="529955"/>
                </a:lnTo>
                <a:lnTo>
                  <a:pt x="402768" y="494156"/>
                </a:lnTo>
                <a:lnTo>
                  <a:pt x="414468" y="455088"/>
                </a:lnTo>
                <a:lnTo>
                  <a:pt x="424358" y="388874"/>
                </a:lnTo>
                <a:lnTo>
                  <a:pt x="428813" y="343177"/>
                </a:lnTo>
                <a:lnTo>
                  <a:pt x="430946" y="306101"/>
                </a:lnTo>
                <a:lnTo>
                  <a:pt x="430770" y="277645"/>
                </a:lnTo>
                <a:lnTo>
                  <a:pt x="416675" y="234283"/>
                </a:lnTo>
                <a:lnTo>
                  <a:pt x="396291" y="225425"/>
                </a:lnTo>
                <a:lnTo>
                  <a:pt x="383413" y="226310"/>
                </a:lnTo>
                <a:lnTo>
                  <a:pt x="353445" y="266588"/>
                </a:lnTo>
                <a:lnTo>
                  <a:pt x="342586" y="332501"/>
                </a:lnTo>
                <a:lnTo>
                  <a:pt x="336728" y="380745"/>
                </a:lnTo>
                <a:lnTo>
                  <a:pt x="332994" y="414252"/>
                </a:lnTo>
                <a:lnTo>
                  <a:pt x="329235" y="447722"/>
                </a:lnTo>
                <a:lnTo>
                  <a:pt x="325477" y="481169"/>
                </a:lnTo>
                <a:lnTo>
                  <a:pt x="321742" y="514603"/>
                </a:lnTo>
                <a:lnTo>
                  <a:pt x="269698" y="511494"/>
                </a:lnTo>
                <a:lnTo>
                  <a:pt x="217653" y="508408"/>
                </a:lnTo>
                <a:lnTo>
                  <a:pt x="165609" y="505341"/>
                </a:lnTo>
                <a:lnTo>
                  <a:pt x="113564" y="502286"/>
                </a:lnTo>
                <a:lnTo>
                  <a:pt x="61519" y="499237"/>
                </a:lnTo>
                <a:lnTo>
                  <a:pt x="63901" y="477807"/>
                </a:lnTo>
                <a:lnTo>
                  <a:pt x="68663" y="434996"/>
                </a:lnTo>
                <a:lnTo>
                  <a:pt x="78406" y="357129"/>
                </a:lnTo>
                <a:lnTo>
                  <a:pt x="87085" y="306166"/>
                </a:lnTo>
                <a:lnTo>
                  <a:pt x="97086" y="260751"/>
                </a:lnTo>
                <a:lnTo>
                  <a:pt x="108417" y="220883"/>
                </a:lnTo>
                <a:lnTo>
                  <a:pt x="140702" y="148466"/>
                </a:lnTo>
                <a:lnTo>
                  <a:pt x="166215" y="113061"/>
                </a:lnTo>
                <a:lnTo>
                  <a:pt x="197610" y="80371"/>
                </a:lnTo>
                <a:lnTo>
                  <a:pt x="234874" y="50418"/>
                </a:lnTo>
                <a:lnTo>
                  <a:pt x="277382" y="25771"/>
                </a:lnTo>
                <a:lnTo>
                  <a:pt x="324520" y="9159"/>
                </a:lnTo>
                <a:lnTo>
                  <a:pt x="376303" y="573"/>
                </a:lnTo>
                <a:lnTo>
                  <a:pt x="432740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43118" y="932876"/>
            <a:ext cx="659765" cy="1325245"/>
          </a:xfrm>
          <a:custGeom>
            <a:avLst/>
            <a:gdLst/>
            <a:ahLst/>
            <a:cxnLst/>
            <a:rect l="l" t="t" r="r" b="b"/>
            <a:pathLst>
              <a:path w="659764" h="1325245">
                <a:moveTo>
                  <a:pt x="390248" y="192"/>
                </a:moveTo>
                <a:lnTo>
                  <a:pt x="433660" y="4766"/>
                </a:lnTo>
                <a:lnTo>
                  <a:pt x="473227" y="13162"/>
                </a:lnTo>
                <a:lnTo>
                  <a:pt x="540870" y="41467"/>
                </a:lnTo>
                <a:lnTo>
                  <a:pt x="592766" y="82170"/>
                </a:lnTo>
                <a:lnTo>
                  <a:pt x="628754" y="132399"/>
                </a:lnTo>
                <a:lnTo>
                  <a:pt x="650392" y="184961"/>
                </a:lnTo>
                <a:lnTo>
                  <a:pt x="658980" y="232856"/>
                </a:lnTo>
                <a:lnTo>
                  <a:pt x="659238" y="258861"/>
                </a:lnTo>
                <a:lnTo>
                  <a:pt x="657901" y="291165"/>
                </a:lnTo>
                <a:lnTo>
                  <a:pt x="654944" y="329779"/>
                </a:lnTo>
                <a:lnTo>
                  <a:pt x="650344" y="374715"/>
                </a:lnTo>
                <a:lnTo>
                  <a:pt x="648249" y="393269"/>
                </a:lnTo>
                <a:lnTo>
                  <a:pt x="646153" y="411799"/>
                </a:lnTo>
                <a:lnTo>
                  <a:pt x="644058" y="430329"/>
                </a:lnTo>
                <a:lnTo>
                  <a:pt x="641962" y="448883"/>
                </a:lnTo>
                <a:lnTo>
                  <a:pt x="592813" y="445987"/>
                </a:lnTo>
                <a:lnTo>
                  <a:pt x="543664" y="443092"/>
                </a:lnTo>
                <a:lnTo>
                  <a:pt x="494515" y="440196"/>
                </a:lnTo>
                <a:lnTo>
                  <a:pt x="445366" y="437301"/>
                </a:lnTo>
                <a:lnTo>
                  <a:pt x="396217" y="434405"/>
                </a:lnTo>
                <a:lnTo>
                  <a:pt x="398142" y="417069"/>
                </a:lnTo>
                <a:lnTo>
                  <a:pt x="400091" y="399734"/>
                </a:lnTo>
                <a:lnTo>
                  <a:pt x="402039" y="382398"/>
                </a:lnTo>
                <a:lnTo>
                  <a:pt x="408012" y="324871"/>
                </a:lnTo>
                <a:lnTo>
                  <a:pt x="410679" y="268587"/>
                </a:lnTo>
                <a:lnTo>
                  <a:pt x="388831" y="229127"/>
                </a:lnTo>
                <a:lnTo>
                  <a:pt x="375897" y="226887"/>
                </a:lnTo>
                <a:lnTo>
                  <a:pt x="364828" y="227603"/>
                </a:lnTo>
                <a:lnTo>
                  <a:pt x="331957" y="258325"/>
                </a:lnTo>
                <a:lnTo>
                  <a:pt x="319509" y="310707"/>
                </a:lnTo>
                <a:lnTo>
                  <a:pt x="315223" y="361666"/>
                </a:lnTo>
                <a:lnTo>
                  <a:pt x="314866" y="381359"/>
                </a:lnTo>
                <a:lnTo>
                  <a:pt x="315699" y="397194"/>
                </a:lnTo>
                <a:lnTo>
                  <a:pt x="332612" y="442610"/>
                </a:lnTo>
                <a:lnTo>
                  <a:pt x="360298" y="478684"/>
                </a:lnTo>
                <a:lnTo>
                  <a:pt x="414920" y="529826"/>
                </a:lnTo>
                <a:lnTo>
                  <a:pt x="453113" y="561659"/>
                </a:lnTo>
                <a:lnTo>
                  <a:pt x="503788" y="605710"/>
                </a:lnTo>
                <a:lnTo>
                  <a:pt x="544188" y="647940"/>
                </a:lnTo>
                <a:lnTo>
                  <a:pt x="574325" y="688336"/>
                </a:lnTo>
                <a:lnTo>
                  <a:pt x="594210" y="726886"/>
                </a:lnTo>
                <a:lnTo>
                  <a:pt x="606162" y="768588"/>
                </a:lnTo>
                <a:lnTo>
                  <a:pt x="612482" y="818278"/>
                </a:lnTo>
                <a:lnTo>
                  <a:pt x="613159" y="875994"/>
                </a:lnTo>
                <a:lnTo>
                  <a:pt x="608180" y="941770"/>
                </a:lnTo>
                <a:lnTo>
                  <a:pt x="600362" y="1000977"/>
                </a:lnTo>
                <a:lnTo>
                  <a:pt x="590928" y="1053936"/>
                </a:lnTo>
                <a:lnTo>
                  <a:pt x="579879" y="1100647"/>
                </a:lnTo>
                <a:lnTo>
                  <a:pt x="567215" y="1141109"/>
                </a:lnTo>
                <a:lnTo>
                  <a:pt x="531889" y="1211736"/>
                </a:lnTo>
                <a:lnTo>
                  <a:pt x="506485" y="1243268"/>
                </a:lnTo>
                <a:lnTo>
                  <a:pt x="476747" y="1269942"/>
                </a:lnTo>
                <a:lnTo>
                  <a:pt x="442699" y="1291782"/>
                </a:lnTo>
                <a:lnTo>
                  <a:pt x="405054" y="1308429"/>
                </a:lnTo>
                <a:lnTo>
                  <a:pt x="364515" y="1319516"/>
                </a:lnTo>
                <a:lnTo>
                  <a:pt x="321095" y="1325054"/>
                </a:lnTo>
                <a:lnTo>
                  <a:pt x="274805" y="1325056"/>
                </a:lnTo>
                <a:lnTo>
                  <a:pt x="224178" y="1319149"/>
                </a:lnTo>
                <a:lnTo>
                  <a:pt x="178015" y="1307705"/>
                </a:lnTo>
                <a:lnTo>
                  <a:pt x="136306" y="1290712"/>
                </a:lnTo>
                <a:lnTo>
                  <a:pt x="99037" y="1268160"/>
                </a:lnTo>
                <a:lnTo>
                  <a:pt x="67228" y="1241018"/>
                </a:lnTo>
                <a:lnTo>
                  <a:pt x="41728" y="1210089"/>
                </a:lnTo>
                <a:lnTo>
                  <a:pt x="22563" y="1175398"/>
                </a:lnTo>
                <a:lnTo>
                  <a:pt x="9756" y="1136969"/>
                </a:lnTo>
                <a:lnTo>
                  <a:pt x="285" y="1059932"/>
                </a:lnTo>
                <a:lnTo>
                  <a:pt x="0" y="1011888"/>
                </a:lnTo>
                <a:lnTo>
                  <a:pt x="2689" y="957511"/>
                </a:lnTo>
                <a:lnTo>
                  <a:pt x="8359" y="896812"/>
                </a:lnTo>
                <a:lnTo>
                  <a:pt x="13503" y="850574"/>
                </a:lnTo>
                <a:lnTo>
                  <a:pt x="64428" y="838113"/>
                </a:lnTo>
                <a:lnTo>
                  <a:pt x="113615" y="841008"/>
                </a:lnTo>
                <a:lnTo>
                  <a:pt x="162783" y="843904"/>
                </a:lnTo>
                <a:lnTo>
                  <a:pt x="211939" y="846799"/>
                </a:lnTo>
                <a:lnTo>
                  <a:pt x="261089" y="849695"/>
                </a:lnTo>
                <a:lnTo>
                  <a:pt x="258823" y="869888"/>
                </a:lnTo>
                <a:lnTo>
                  <a:pt x="256581" y="890081"/>
                </a:lnTo>
                <a:lnTo>
                  <a:pt x="254338" y="910274"/>
                </a:lnTo>
                <a:lnTo>
                  <a:pt x="252072" y="930467"/>
                </a:lnTo>
                <a:lnTo>
                  <a:pt x="247357" y="977445"/>
                </a:lnTo>
                <a:lnTo>
                  <a:pt x="244833" y="1015493"/>
                </a:lnTo>
                <a:lnTo>
                  <a:pt x="246357" y="1064706"/>
                </a:lnTo>
                <a:lnTo>
                  <a:pt x="279631" y="1097726"/>
                </a:lnTo>
                <a:lnTo>
                  <a:pt x="293419" y="1097226"/>
                </a:lnTo>
                <a:lnTo>
                  <a:pt x="329687" y="1066534"/>
                </a:lnTo>
                <a:lnTo>
                  <a:pt x="340407" y="1023342"/>
                </a:lnTo>
                <a:lnTo>
                  <a:pt x="348243" y="951573"/>
                </a:lnTo>
                <a:lnTo>
                  <a:pt x="349100" y="918497"/>
                </a:lnTo>
                <a:lnTo>
                  <a:pt x="347100" y="893851"/>
                </a:lnTo>
                <a:lnTo>
                  <a:pt x="328191" y="859512"/>
                </a:lnTo>
                <a:lnTo>
                  <a:pt x="299173" y="829137"/>
                </a:lnTo>
                <a:lnTo>
                  <a:pt x="255178" y="786499"/>
                </a:lnTo>
                <a:lnTo>
                  <a:pt x="196192" y="731585"/>
                </a:lnTo>
                <a:lnTo>
                  <a:pt x="155411" y="691152"/>
                </a:lnTo>
                <a:lnTo>
                  <a:pt x="122073" y="652603"/>
                </a:lnTo>
                <a:lnTo>
                  <a:pt x="96184" y="615932"/>
                </a:lnTo>
                <a:lnTo>
                  <a:pt x="77751" y="581132"/>
                </a:lnTo>
                <a:lnTo>
                  <a:pt x="59705" y="506454"/>
                </a:lnTo>
                <a:lnTo>
                  <a:pt x="56381" y="461234"/>
                </a:lnTo>
                <a:lnTo>
                  <a:pt x="56796" y="412537"/>
                </a:lnTo>
                <a:lnTo>
                  <a:pt x="60937" y="360364"/>
                </a:lnTo>
                <a:lnTo>
                  <a:pt x="68588" y="302465"/>
                </a:lnTo>
                <a:lnTo>
                  <a:pt x="77823" y="251138"/>
                </a:lnTo>
                <a:lnTo>
                  <a:pt x="88643" y="206370"/>
                </a:lnTo>
                <a:lnTo>
                  <a:pt x="101049" y="168149"/>
                </a:lnTo>
                <a:lnTo>
                  <a:pt x="135857" y="103245"/>
                </a:lnTo>
                <a:lnTo>
                  <a:pt x="161188" y="74455"/>
                </a:lnTo>
                <a:lnTo>
                  <a:pt x="191067" y="50095"/>
                </a:lnTo>
                <a:lnTo>
                  <a:pt x="225529" y="30164"/>
                </a:lnTo>
                <a:lnTo>
                  <a:pt x="263339" y="14997"/>
                </a:lnTo>
                <a:lnTo>
                  <a:pt x="303412" y="4939"/>
                </a:lnTo>
                <a:lnTo>
                  <a:pt x="345723" y="0"/>
                </a:lnTo>
                <a:lnTo>
                  <a:pt x="390248" y="192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3127" y="830707"/>
            <a:ext cx="704215" cy="1318260"/>
          </a:xfrm>
          <a:custGeom>
            <a:avLst/>
            <a:gdLst/>
            <a:ahLst/>
            <a:cxnLst/>
            <a:rect l="l" t="t" r="r" b="b"/>
            <a:pathLst>
              <a:path w="704214" h="1318260">
                <a:moveTo>
                  <a:pt x="432626" y="0"/>
                </a:moveTo>
                <a:lnTo>
                  <a:pt x="485845" y="5974"/>
                </a:lnTo>
                <a:lnTo>
                  <a:pt x="532882" y="17190"/>
                </a:lnTo>
                <a:lnTo>
                  <a:pt x="573745" y="33649"/>
                </a:lnTo>
                <a:lnTo>
                  <a:pt x="608438" y="55351"/>
                </a:lnTo>
                <a:lnTo>
                  <a:pt x="636969" y="82295"/>
                </a:lnTo>
                <a:lnTo>
                  <a:pt x="664996" y="121036"/>
                </a:lnTo>
                <a:lnTo>
                  <a:pt x="685451" y="163337"/>
                </a:lnTo>
                <a:lnTo>
                  <a:pt x="698333" y="209186"/>
                </a:lnTo>
                <a:lnTo>
                  <a:pt x="703644" y="258571"/>
                </a:lnTo>
                <a:lnTo>
                  <a:pt x="703799" y="287497"/>
                </a:lnTo>
                <a:lnTo>
                  <a:pt x="702743" y="323125"/>
                </a:lnTo>
                <a:lnTo>
                  <a:pt x="700478" y="365453"/>
                </a:lnTo>
                <a:lnTo>
                  <a:pt x="697008" y="414480"/>
                </a:lnTo>
                <a:lnTo>
                  <a:pt x="692335" y="470204"/>
                </a:lnTo>
                <a:lnTo>
                  <a:pt x="686463" y="532624"/>
                </a:lnTo>
                <a:lnTo>
                  <a:pt x="679394" y="601738"/>
                </a:lnTo>
                <a:lnTo>
                  <a:pt x="671132" y="677544"/>
                </a:lnTo>
                <a:lnTo>
                  <a:pt x="665592" y="726813"/>
                </a:lnTo>
                <a:lnTo>
                  <a:pt x="660054" y="776086"/>
                </a:lnTo>
                <a:lnTo>
                  <a:pt x="654516" y="825362"/>
                </a:lnTo>
                <a:lnTo>
                  <a:pt x="648979" y="874642"/>
                </a:lnTo>
                <a:lnTo>
                  <a:pt x="643443" y="923925"/>
                </a:lnTo>
                <a:lnTo>
                  <a:pt x="637909" y="973211"/>
                </a:lnTo>
                <a:lnTo>
                  <a:pt x="632377" y="1022499"/>
                </a:lnTo>
                <a:lnTo>
                  <a:pt x="626848" y="1071789"/>
                </a:lnTo>
                <a:lnTo>
                  <a:pt x="621321" y="1121081"/>
                </a:lnTo>
                <a:lnTo>
                  <a:pt x="615798" y="1170374"/>
                </a:lnTo>
                <a:lnTo>
                  <a:pt x="610278" y="1219669"/>
                </a:lnTo>
                <a:lnTo>
                  <a:pt x="604762" y="1268964"/>
                </a:lnTo>
                <a:lnTo>
                  <a:pt x="599250" y="1318259"/>
                </a:lnTo>
                <a:lnTo>
                  <a:pt x="545238" y="1315072"/>
                </a:lnTo>
                <a:lnTo>
                  <a:pt x="491251" y="1311903"/>
                </a:lnTo>
                <a:lnTo>
                  <a:pt x="437282" y="1308741"/>
                </a:lnTo>
                <a:lnTo>
                  <a:pt x="383325" y="1305572"/>
                </a:lnTo>
                <a:lnTo>
                  <a:pt x="329375" y="1302384"/>
                </a:lnTo>
                <a:lnTo>
                  <a:pt x="332538" y="1273925"/>
                </a:lnTo>
                <a:lnTo>
                  <a:pt x="335725" y="1245489"/>
                </a:lnTo>
                <a:lnTo>
                  <a:pt x="338911" y="1217052"/>
                </a:lnTo>
                <a:lnTo>
                  <a:pt x="342075" y="1188592"/>
                </a:lnTo>
                <a:lnTo>
                  <a:pt x="324886" y="1219908"/>
                </a:lnTo>
                <a:lnTo>
                  <a:pt x="306292" y="1246806"/>
                </a:lnTo>
                <a:lnTo>
                  <a:pt x="264986" y="1287398"/>
                </a:lnTo>
                <a:lnTo>
                  <a:pt x="218107" y="1310449"/>
                </a:lnTo>
                <a:lnTo>
                  <a:pt x="165418" y="1315973"/>
                </a:lnTo>
                <a:lnTo>
                  <a:pt x="130177" y="1310330"/>
                </a:lnTo>
                <a:lnTo>
                  <a:pt x="66602" y="1277754"/>
                </a:lnTo>
                <a:lnTo>
                  <a:pt x="38291" y="1250822"/>
                </a:lnTo>
                <a:lnTo>
                  <a:pt x="6941" y="1180993"/>
                </a:lnTo>
                <a:lnTo>
                  <a:pt x="425" y="1130167"/>
                </a:lnTo>
                <a:lnTo>
                  <a:pt x="0" y="1068735"/>
                </a:lnTo>
                <a:lnTo>
                  <a:pt x="5652" y="996695"/>
                </a:lnTo>
                <a:lnTo>
                  <a:pt x="11446" y="944197"/>
                </a:lnTo>
                <a:lnTo>
                  <a:pt x="17336" y="891793"/>
                </a:lnTo>
                <a:lnTo>
                  <a:pt x="26791" y="825924"/>
                </a:lnTo>
                <a:lnTo>
                  <a:pt x="38973" y="771747"/>
                </a:lnTo>
                <a:lnTo>
                  <a:pt x="53894" y="729237"/>
                </a:lnTo>
                <a:lnTo>
                  <a:pt x="96709" y="672605"/>
                </a:lnTo>
                <a:lnTo>
                  <a:pt x="134033" y="645398"/>
                </a:lnTo>
                <a:lnTo>
                  <a:pt x="183525" y="616737"/>
                </a:lnTo>
                <a:lnTo>
                  <a:pt x="245174" y="586613"/>
                </a:lnTo>
                <a:lnTo>
                  <a:pt x="309394" y="555682"/>
                </a:lnTo>
                <a:lnTo>
                  <a:pt x="357076" y="529955"/>
                </a:lnTo>
                <a:lnTo>
                  <a:pt x="402781" y="494156"/>
                </a:lnTo>
                <a:lnTo>
                  <a:pt x="414417" y="455136"/>
                </a:lnTo>
                <a:lnTo>
                  <a:pt x="424244" y="388873"/>
                </a:lnTo>
                <a:lnTo>
                  <a:pt x="428698" y="343179"/>
                </a:lnTo>
                <a:lnTo>
                  <a:pt x="430832" y="306117"/>
                </a:lnTo>
                <a:lnTo>
                  <a:pt x="430655" y="277699"/>
                </a:lnTo>
                <a:lnTo>
                  <a:pt x="416576" y="234314"/>
                </a:lnTo>
                <a:lnTo>
                  <a:pt x="396304" y="225551"/>
                </a:lnTo>
                <a:lnTo>
                  <a:pt x="383351" y="226363"/>
                </a:lnTo>
                <a:lnTo>
                  <a:pt x="353330" y="266590"/>
                </a:lnTo>
                <a:lnTo>
                  <a:pt x="342471" y="332555"/>
                </a:lnTo>
                <a:lnTo>
                  <a:pt x="336614" y="380872"/>
                </a:lnTo>
                <a:lnTo>
                  <a:pt x="332897" y="414305"/>
                </a:lnTo>
                <a:lnTo>
                  <a:pt x="329168" y="447738"/>
                </a:lnTo>
                <a:lnTo>
                  <a:pt x="325416" y="481171"/>
                </a:lnTo>
                <a:lnTo>
                  <a:pt x="321628" y="514603"/>
                </a:lnTo>
                <a:lnTo>
                  <a:pt x="269583" y="511494"/>
                </a:lnTo>
                <a:lnTo>
                  <a:pt x="217538" y="508408"/>
                </a:lnTo>
                <a:lnTo>
                  <a:pt x="165494" y="505341"/>
                </a:lnTo>
                <a:lnTo>
                  <a:pt x="113449" y="502286"/>
                </a:lnTo>
                <a:lnTo>
                  <a:pt x="61405" y="499237"/>
                </a:lnTo>
                <a:lnTo>
                  <a:pt x="63788" y="477825"/>
                </a:lnTo>
                <a:lnTo>
                  <a:pt x="68602" y="435050"/>
                </a:lnTo>
                <a:lnTo>
                  <a:pt x="78356" y="357129"/>
                </a:lnTo>
                <a:lnTo>
                  <a:pt x="86998" y="306166"/>
                </a:lnTo>
                <a:lnTo>
                  <a:pt x="96980" y="260751"/>
                </a:lnTo>
                <a:lnTo>
                  <a:pt x="108303" y="220883"/>
                </a:lnTo>
                <a:lnTo>
                  <a:pt x="140641" y="148466"/>
                </a:lnTo>
                <a:lnTo>
                  <a:pt x="166148" y="113061"/>
                </a:lnTo>
                <a:lnTo>
                  <a:pt x="197513" y="80371"/>
                </a:lnTo>
                <a:lnTo>
                  <a:pt x="234760" y="50418"/>
                </a:lnTo>
                <a:lnTo>
                  <a:pt x="277267" y="25771"/>
                </a:lnTo>
                <a:lnTo>
                  <a:pt x="324406" y="9159"/>
                </a:lnTo>
                <a:lnTo>
                  <a:pt x="376188" y="573"/>
                </a:lnTo>
                <a:lnTo>
                  <a:pt x="432626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6235" y="708405"/>
            <a:ext cx="467995" cy="1468755"/>
          </a:xfrm>
          <a:custGeom>
            <a:avLst/>
            <a:gdLst/>
            <a:ahLst/>
            <a:cxnLst/>
            <a:rect l="l" t="t" r="r" b="b"/>
            <a:pathLst>
              <a:path w="467995" h="1468755">
                <a:moveTo>
                  <a:pt x="137540" y="0"/>
                </a:moveTo>
                <a:lnTo>
                  <a:pt x="193166" y="3275"/>
                </a:lnTo>
                <a:lnTo>
                  <a:pt x="248792" y="6545"/>
                </a:lnTo>
                <a:lnTo>
                  <a:pt x="304418" y="9802"/>
                </a:lnTo>
                <a:lnTo>
                  <a:pt x="360044" y="13041"/>
                </a:lnTo>
                <a:lnTo>
                  <a:pt x="415670" y="16256"/>
                </a:lnTo>
                <a:lnTo>
                  <a:pt x="410031" y="66548"/>
                </a:lnTo>
                <a:lnTo>
                  <a:pt x="404367" y="116839"/>
                </a:lnTo>
                <a:lnTo>
                  <a:pt x="398704" y="167131"/>
                </a:lnTo>
                <a:lnTo>
                  <a:pt x="393064" y="217424"/>
                </a:lnTo>
                <a:lnTo>
                  <a:pt x="411809" y="218493"/>
                </a:lnTo>
                <a:lnTo>
                  <a:pt x="430529" y="219598"/>
                </a:lnTo>
                <a:lnTo>
                  <a:pt x="449250" y="220727"/>
                </a:lnTo>
                <a:lnTo>
                  <a:pt x="467994" y="221869"/>
                </a:lnTo>
                <a:lnTo>
                  <a:pt x="462299" y="272351"/>
                </a:lnTo>
                <a:lnTo>
                  <a:pt x="456628" y="322834"/>
                </a:lnTo>
                <a:lnTo>
                  <a:pt x="450957" y="373316"/>
                </a:lnTo>
                <a:lnTo>
                  <a:pt x="445262" y="423799"/>
                </a:lnTo>
                <a:lnTo>
                  <a:pt x="426573" y="422731"/>
                </a:lnTo>
                <a:lnTo>
                  <a:pt x="407860" y="421640"/>
                </a:lnTo>
                <a:lnTo>
                  <a:pt x="389147" y="420548"/>
                </a:lnTo>
                <a:lnTo>
                  <a:pt x="364963" y="468276"/>
                </a:lnTo>
                <a:lnTo>
                  <a:pt x="359471" y="517071"/>
                </a:lnTo>
                <a:lnTo>
                  <a:pt x="353983" y="565866"/>
                </a:lnTo>
                <a:lnTo>
                  <a:pt x="348497" y="614661"/>
                </a:lnTo>
                <a:lnTo>
                  <a:pt x="343015" y="663457"/>
                </a:lnTo>
                <a:lnTo>
                  <a:pt x="337535" y="712252"/>
                </a:lnTo>
                <a:lnTo>
                  <a:pt x="332057" y="761047"/>
                </a:lnTo>
                <a:lnTo>
                  <a:pt x="326581" y="809842"/>
                </a:lnTo>
                <a:lnTo>
                  <a:pt x="321107" y="858637"/>
                </a:lnTo>
                <a:lnTo>
                  <a:pt x="315634" y="907433"/>
                </a:lnTo>
                <a:lnTo>
                  <a:pt x="310162" y="956228"/>
                </a:lnTo>
                <a:lnTo>
                  <a:pt x="304691" y="1005023"/>
                </a:lnTo>
                <a:lnTo>
                  <a:pt x="299221" y="1053818"/>
                </a:lnTo>
                <a:lnTo>
                  <a:pt x="293750" y="1102614"/>
                </a:lnTo>
                <a:lnTo>
                  <a:pt x="288059" y="1158644"/>
                </a:lnTo>
                <a:lnTo>
                  <a:pt x="285083" y="1200816"/>
                </a:lnTo>
                <a:lnTo>
                  <a:pt x="284821" y="1229129"/>
                </a:lnTo>
                <a:lnTo>
                  <a:pt x="287273" y="1243584"/>
                </a:lnTo>
                <a:lnTo>
                  <a:pt x="294868" y="1250398"/>
                </a:lnTo>
                <a:lnTo>
                  <a:pt x="310022" y="1255807"/>
                </a:lnTo>
                <a:lnTo>
                  <a:pt x="332726" y="1259836"/>
                </a:lnTo>
                <a:lnTo>
                  <a:pt x="362965" y="1262507"/>
                </a:lnTo>
                <a:lnTo>
                  <a:pt x="357157" y="1314017"/>
                </a:lnTo>
                <a:lnTo>
                  <a:pt x="351361" y="1365504"/>
                </a:lnTo>
                <a:lnTo>
                  <a:pt x="345588" y="1416990"/>
                </a:lnTo>
                <a:lnTo>
                  <a:pt x="339851" y="1468501"/>
                </a:lnTo>
                <a:lnTo>
                  <a:pt x="311848" y="1466808"/>
                </a:lnTo>
                <a:lnTo>
                  <a:pt x="283845" y="1465151"/>
                </a:lnTo>
                <a:lnTo>
                  <a:pt x="255841" y="1463518"/>
                </a:lnTo>
                <a:lnTo>
                  <a:pt x="227837" y="1461897"/>
                </a:lnTo>
                <a:lnTo>
                  <a:pt x="183953" y="1458581"/>
                </a:lnTo>
                <a:lnTo>
                  <a:pt x="116949" y="1449091"/>
                </a:lnTo>
                <a:lnTo>
                  <a:pt x="75021" y="1434322"/>
                </a:lnTo>
                <a:lnTo>
                  <a:pt x="42167" y="1406699"/>
                </a:lnTo>
                <a:lnTo>
                  <a:pt x="16502" y="1366101"/>
                </a:lnTo>
                <a:lnTo>
                  <a:pt x="2405" y="1319289"/>
                </a:lnTo>
                <a:lnTo>
                  <a:pt x="0" y="1294003"/>
                </a:lnTo>
                <a:lnTo>
                  <a:pt x="180" y="1267667"/>
                </a:lnTo>
                <a:lnTo>
                  <a:pt x="6163" y="1181778"/>
                </a:lnTo>
                <a:lnTo>
                  <a:pt x="11940" y="1122213"/>
                </a:lnTo>
                <a:lnTo>
                  <a:pt x="19557" y="1051560"/>
                </a:lnTo>
                <a:lnTo>
                  <a:pt x="25155" y="1001678"/>
                </a:lnTo>
                <a:lnTo>
                  <a:pt x="30753" y="951796"/>
                </a:lnTo>
                <a:lnTo>
                  <a:pt x="86731" y="452979"/>
                </a:lnTo>
                <a:lnTo>
                  <a:pt x="92328" y="403098"/>
                </a:lnTo>
                <a:lnTo>
                  <a:pt x="77374" y="402220"/>
                </a:lnTo>
                <a:lnTo>
                  <a:pt x="62420" y="401320"/>
                </a:lnTo>
                <a:lnTo>
                  <a:pt x="47466" y="400419"/>
                </a:lnTo>
                <a:lnTo>
                  <a:pt x="32512" y="399542"/>
                </a:lnTo>
                <a:lnTo>
                  <a:pt x="38207" y="349057"/>
                </a:lnTo>
                <a:lnTo>
                  <a:pt x="43878" y="298561"/>
                </a:lnTo>
                <a:lnTo>
                  <a:pt x="49549" y="248040"/>
                </a:lnTo>
                <a:lnTo>
                  <a:pt x="55244" y="197485"/>
                </a:lnTo>
                <a:lnTo>
                  <a:pt x="70179" y="198362"/>
                </a:lnTo>
                <a:lnTo>
                  <a:pt x="85089" y="199263"/>
                </a:lnTo>
                <a:lnTo>
                  <a:pt x="100000" y="200163"/>
                </a:lnTo>
                <a:lnTo>
                  <a:pt x="114934" y="201041"/>
                </a:lnTo>
                <a:lnTo>
                  <a:pt x="120574" y="150750"/>
                </a:lnTo>
                <a:lnTo>
                  <a:pt x="126237" y="100472"/>
                </a:lnTo>
                <a:lnTo>
                  <a:pt x="131901" y="50218"/>
                </a:lnTo>
                <a:lnTo>
                  <a:pt x="137540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8715" y="636905"/>
            <a:ext cx="308610" cy="220345"/>
          </a:xfrm>
          <a:custGeom>
            <a:avLst/>
            <a:gdLst/>
            <a:ahLst/>
            <a:cxnLst/>
            <a:rect l="l" t="t" r="r" b="b"/>
            <a:pathLst>
              <a:path w="308610" h="220344">
                <a:moveTo>
                  <a:pt x="22733" y="0"/>
                </a:moveTo>
                <a:lnTo>
                  <a:pt x="22733" y="0"/>
                </a:lnTo>
                <a:lnTo>
                  <a:pt x="260858" y="13970"/>
                </a:lnTo>
                <a:lnTo>
                  <a:pt x="308483" y="16764"/>
                </a:lnTo>
                <a:lnTo>
                  <a:pt x="302768" y="67532"/>
                </a:lnTo>
                <a:lnTo>
                  <a:pt x="297053" y="118300"/>
                </a:lnTo>
                <a:lnTo>
                  <a:pt x="291338" y="169068"/>
                </a:lnTo>
                <a:lnTo>
                  <a:pt x="285623" y="219837"/>
                </a:lnTo>
                <a:lnTo>
                  <a:pt x="238051" y="216989"/>
                </a:lnTo>
                <a:lnTo>
                  <a:pt x="190462" y="214159"/>
                </a:lnTo>
                <a:lnTo>
                  <a:pt x="142859" y="211343"/>
                </a:lnTo>
                <a:lnTo>
                  <a:pt x="95245" y="208538"/>
                </a:lnTo>
                <a:lnTo>
                  <a:pt x="47624" y="205740"/>
                </a:lnTo>
                <a:lnTo>
                  <a:pt x="0" y="202946"/>
                </a:lnTo>
                <a:lnTo>
                  <a:pt x="5713" y="152197"/>
                </a:lnTo>
                <a:lnTo>
                  <a:pt x="11414" y="101473"/>
                </a:lnTo>
                <a:lnTo>
                  <a:pt x="17091" y="50748"/>
                </a:lnTo>
                <a:lnTo>
                  <a:pt x="22733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13128" y="511937"/>
            <a:ext cx="757555" cy="1595755"/>
          </a:xfrm>
          <a:custGeom>
            <a:avLst/>
            <a:gdLst/>
            <a:ahLst/>
            <a:cxnLst/>
            <a:rect l="l" t="t" r="r" b="b"/>
            <a:pathLst>
              <a:path w="757555" h="1595755">
                <a:moveTo>
                  <a:pt x="174752" y="0"/>
                </a:moveTo>
                <a:lnTo>
                  <a:pt x="230226" y="3214"/>
                </a:lnTo>
                <a:lnTo>
                  <a:pt x="285707" y="6453"/>
                </a:lnTo>
                <a:lnTo>
                  <a:pt x="341200" y="9710"/>
                </a:lnTo>
                <a:lnTo>
                  <a:pt x="396711" y="12980"/>
                </a:lnTo>
                <a:lnTo>
                  <a:pt x="452247" y="16255"/>
                </a:lnTo>
                <a:lnTo>
                  <a:pt x="446593" y="66330"/>
                </a:lnTo>
                <a:lnTo>
                  <a:pt x="440953" y="116404"/>
                </a:lnTo>
                <a:lnTo>
                  <a:pt x="435325" y="166478"/>
                </a:lnTo>
                <a:lnTo>
                  <a:pt x="429705" y="216553"/>
                </a:lnTo>
                <a:lnTo>
                  <a:pt x="424092" y="266627"/>
                </a:lnTo>
                <a:lnTo>
                  <a:pt x="418483" y="316701"/>
                </a:lnTo>
                <a:lnTo>
                  <a:pt x="412877" y="366775"/>
                </a:lnTo>
                <a:lnTo>
                  <a:pt x="433548" y="346134"/>
                </a:lnTo>
                <a:lnTo>
                  <a:pt x="454612" y="328422"/>
                </a:lnTo>
                <a:lnTo>
                  <a:pt x="497966" y="301878"/>
                </a:lnTo>
                <a:lnTo>
                  <a:pt x="542877" y="287004"/>
                </a:lnTo>
                <a:lnTo>
                  <a:pt x="589407" y="283845"/>
                </a:lnTo>
                <a:lnTo>
                  <a:pt x="624078" y="289182"/>
                </a:lnTo>
                <a:lnTo>
                  <a:pt x="683133" y="318813"/>
                </a:lnTo>
                <a:lnTo>
                  <a:pt x="727590" y="371514"/>
                </a:lnTo>
                <a:lnTo>
                  <a:pt x="752165" y="433236"/>
                </a:lnTo>
                <a:lnTo>
                  <a:pt x="757167" y="498480"/>
                </a:lnTo>
                <a:lnTo>
                  <a:pt x="755773" y="539262"/>
                </a:lnTo>
                <a:lnTo>
                  <a:pt x="752478" y="588944"/>
                </a:lnTo>
                <a:lnTo>
                  <a:pt x="747274" y="647527"/>
                </a:lnTo>
                <a:lnTo>
                  <a:pt x="740156" y="715010"/>
                </a:lnTo>
                <a:lnTo>
                  <a:pt x="734351" y="766802"/>
                </a:lnTo>
                <a:lnTo>
                  <a:pt x="728546" y="818592"/>
                </a:lnTo>
                <a:lnTo>
                  <a:pt x="722741" y="870380"/>
                </a:lnTo>
                <a:lnTo>
                  <a:pt x="716935" y="922166"/>
                </a:lnTo>
                <a:lnTo>
                  <a:pt x="711129" y="973951"/>
                </a:lnTo>
                <a:lnTo>
                  <a:pt x="705322" y="1025735"/>
                </a:lnTo>
                <a:lnTo>
                  <a:pt x="699514" y="1077518"/>
                </a:lnTo>
                <a:lnTo>
                  <a:pt x="693705" y="1129300"/>
                </a:lnTo>
                <a:lnTo>
                  <a:pt x="687895" y="1181083"/>
                </a:lnTo>
                <a:lnTo>
                  <a:pt x="682083" y="1232865"/>
                </a:lnTo>
                <a:lnTo>
                  <a:pt x="676270" y="1284648"/>
                </a:lnTo>
                <a:lnTo>
                  <a:pt x="670455" y="1336432"/>
                </a:lnTo>
                <a:lnTo>
                  <a:pt x="664638" y="1388217"/>
                </a:lnTo>
                <a:lnTo>
                  <a:pt x="658820" y="1440003"/>
                </a:lnTo>
                <a:lnTo>
                  <a:pt x="652999" y="1491791"/>
                </a:lnTo>
                <a:lnTo>
                  <a:pt x="647175" y="1543581"/>
                </a:lnTo>
                <a:lnTo>
                  <a:pt x="641350" y="1595374"/>
                </a:lnTo>
                <a:lnTo>
                  <a:pt x="585876" y="1592097"/>
                </a:lnTo>
                <a:lnTo>
                  <a:pt x="530402" y="1588820"/>
                </a:lnTo>
                <a:lnTo>
                  <a:pt x="474929" y="1585544"/>
                </a:lnTo>
                <a:lnTo>
                  <a:pt x="419455" y="1582267"/>
                </a:lnTo>
                <a:lnTo>
                  <a:pt x="363982" y="1578990"/>
                </a:lnTo>
                <a:lnTo>
                  <a:pt x="369571" y="1529078"/>
                </a:lnTo>
                <a:lnTo>
                  <a:pt x="375162" y="1479164"/>
                </a:lnTo>
                <a:lnTo>
                  <a:pt x="380755" y="1429248"/>
                </a:lnTo>
                <a:lnTo>
                  <a:pt x="386351" y="1379330"/>
                </a:lnTo>
                <a:lnTo>
                  <a:pt x="391948" y="1329412"/>
                </a:lnTo>
                <a:lnTo>
                  <a:pt x="397547" y="1279492"/>
                </a:lnTo>
                <a:lnTo>
                  <a:pt x="403148" y="1229571"/>
                </a:lnTo>
                <a:lnTo>
                  <a:pt x="408750" y="1179650"/>
                </a:lnTo>
                <a:lnTo>
                  <a:pt x="414353" y="1129728"/>
                </a:lnTo>
                <a:lnTo>
                  <a:pt x="419957" y="1079806"/>
                </a:lnTo>
                <a:lnTo>
                  <a:pt x="425563" y="1029885"/>
                </a:lnTo>
                <a:lnTo>
                  <a:pt x="431169" y="979964"/>
                </a:lnTo>
                <a:lnTo>
                  <a:pt x="436776" y="930044"/>
                </a:lnTo>
                <a:lnTo>
                  <a:pt x="442384" y="880126"/>
                </a:lnTo>
                <a:lnTo>
                  <a:pt x="447993" y="830208"/>
                </a:lnTo>
                <a:lnTo>
                  <a:pt x="453601" y="780292"/>
                </a:lnTo>
                <a:lnTo>
                  <a:pt x="459210" y="730378"/>
                </a:lnTo>
                <a:lnTo>
                  <a:pt x="464820" y="680465"/>
                </a:lnTo>
                <a:lnTo>
                  <a:pt x="469983" y="629604"/>
                </a:lnTo>
                <a:lnTo>
                  <a:pt x="473075" y="588660"/>
                </a:lnTo>
                <a:lnTo>
                  <a:pt x="474071" y="557647"/>
                </a:lnTo>
                <a:lnTo>
                  <a:pt x="472947" y="536575"/>
                </a:lnTo>
                <a:lnTo>
                  <a:pt x="469326" y="522384"/>
                </a:lnTo>
                <a:lnTo>
                  <a:pt x="462835" y="512016"/>
                </a:lnTo>
                <a:lnTo>
                  <a:pt x="453463" y="505481"/>
                </a:lnTo>
                <a:lnTo>
                  <a:pt x="441197" y="502792"/>
                </a:lnTo>
                <a:lnTo>
                  <a:pt x="429261" y="504128"/>
                </a:lnTo>
                <a:lnTo>
                  <a:pt x="403097" y="533400"/>
                </a:lnTo>
                <a:lnTo>
                  <a:pt x="390969" y="581866"/>
                </a:lnTo>
                <a:lnTo>
                  <a:pt x="379603" y="662813"/>
                </a:lnTo>
                <a:lnTo>
                  <a:pt x="373930" y="713423"/>
                </a:lnTo>
                <a:lnTo>
                  <a:pt x="368257" y="764036"/>
                </a:lnTo>
                <a:lnTo>
                  <a:pt x="362585" y="814650"/>
                </a:lnTo>
                <a:lnTo>
                  <a:pt x="356912" y="865267"/>
                </a:lnTo>
                <a:lnTo>
                  <a:pt x="351239" y="915884"/>
                </a:lnTo>
                <a:lnTo>
                  <a:pt x="345567" y="966502"/>
                </a:lnTo>
                <a:lnTo>
                  <a:pt x="339894" y="1017122"/>
                </a:lnTo>
                <a:lnTo>
                  <a:pt x="334221" y="1067741"/>
                </a:lnTo>
                <a:lnTo>
                  <a:pt x="328549" y="1118362"/>
                </a:lnTo>
                <a:lnTo>
                  <a:pt x="322876" y="1168982"/>
                </a:lnTo>
                <a:lnTo>
                  <a:pt x="317203" y="1219601"/>
                </a:lnTo>
                <a:lnTo>
                  <a:pt x="311531" y="1270221"/>
                </a:lnTo>
                <a:lnTo>
                  <a:pt x="305858" y="1320839"/>
                </a:lnTo>
                <a:lnTo>
                  <a:pt x="300185" y="1371456"/>
                </a:lnTo>
                <a:lnTo>
                  <a:pt x="294513" y="1422073"/>
                </a:lnTo>
                <a:lnTo>
                  <a:pt x="288840" y="1472687"/>
                </a:lnTo>
                <a:lnTo>
                  <a:pt x="283167" y="1523300"/>
                </a:lnTo>
                <a:lnTo>
                  <a:pt x="277495" y="1573911"/>
                </a:lnTo>
                <a:lnTo>
                  <a:pt x="221959" y="1570647"/>
                </a:lnTo>
                <a:lnTo>
                  <a:pt x="166448" y="1567402"/>
                </a:lnTo>
                <a:lnTo>
                  <a:pt x="110955" y="1564163"/>
                </a:lnTo>
                <a:lnTo>
                  <a:pt x="55474" y="1560918"/>
                </a:lnTo>
                <a:lnTo>
                  <a:pt x="0" y="1557654"/>
                </a:lnTo>
                <a:lnTo>
                  <a:pt x="5640" y="1507400"/>
                </a:lnTo>
                <a:lnTo>
                  <a:pt x="11280" y="1457146"/>
                </a:lnTo>
                <a:lnTo>
                  <a:pt x="16920" y="1406893"/>
                </a:lnTo>
                <a:lnTo>
                  <a:pt x="22559" y="1356640"/>
                </a:lnTo>
                <a:lnTo>
                  <a:pt x="28197" y="1306388"/>
                </a:lnTo>
                <a:lnTo>
                  <a:pt x="33835" y="1256137"/>
                </a:lnTo>
                <a:lnTo>
                  <a:pt x="39472" y="1205887"/>
                </a:lnTo>
                <a:lnTo>
                  <a:pt x="45109" y="1155637"/>
                </a:lnTo>
                <a:lnTo>
                  <a:pt x="50745" y="1105387"/>
                </a:lnTo>
                <a:lnTo>
                  <a:pt x="56381" y="1055139"/>
                </a:lnTo>
                <a:lnTo>
                  <a:pt x="62017" y="1004890"/>
                </a:lnTo>
                <a:lnTo>
                  <a:pt x="67652" y="954643"/>
                </a:lnTo>
                <a:lnTo>
                  <a:pt x="73288" y="904395"/>
                </a:lnTo>
                <a:lnTo>
                  <a:pt x="78923" y="854149"/>
                </a:lnTo>
                <a:lnTo>
                  <a:pt x="84558" y="803902"/>
                </a:lnTo>
                <a:lnTo>
                  <a:pt x="90193" y="753656"/>
                </a:lnTo>
                <a:lnTo>
                  <a:pt x="95828" y="703411"/>
                </a:lnTo>
                <a:lnTo>
                  <a:pt x="101463" y="653166"/>
                </a:lnTo>
                <a:lnTo>
                  <a:pt x="107099" y="602921"/>
                </a:lnTo>
                <a:lnTo>
                  <a:pt x="112734" y="552676"/>
                </a:lnTo>
                <a:lnTo>
                  <a:pt x="118370" y="502432"/>
                </a:lnTo>
                <a:lnTo>
                  <a:pt x="124006" y="452188"/>
                </a:lnTo>
                <a:lnTo>
                  <a:pt x="129642" y="401944"/>
                </a:lnTo>
                <a:lnTo>
                  <a:pt x="135279" y="351701"/>
                </a:lnTo>
                <a:lnTo>
                  <a:pt x="140916" y="301457"/>
                </a:lnTo>
                <a:lnTo>
                  <a:pt x="146554" y="251214"/>
                </a:lnTo>
                <a:lnTo>
                  <a:pt x="152192" y="200971"/>
                </a:lnTo>
                <a:lnTo>
                  <a:pt x="157831" y="150728"/>
                </a:lnTo>
                <a:lnTo>
                  <a:pt x="163471" y="100485"/>
                </a:lnTo>
                <a:lnTo>
                  <a:pt x="169111" y="50242"/>
                </a:lnTo>
                <a:lnTo>
                  <a:pt x="174752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9275" y="441579"/>
            <a:ext cx="1191895" cy="1617980"/>
          </a:xfrm>
          <a:custGeom>
            <a:avLst/>
            <a:gdLst/>
            <a:ahLst/>
            <a:cxnLst/>
            <a:rect l="l" t="t" r="r" b="b"/>
            <a:pathLst>
              <a:path w="1191895" h="1617980">
                <a:moveTo>
                  <a:pt x="45351" y="0"/>
                </a:moveTo>
                <a:lnTo>
                  <a:pt x="92158" y="2784"/>
                </a:lnTo>
                <a:lnTo>
                  <a:pt x="138967" y="5555"/>
                </a:lnTo>
                <a:lnTo>
                  <a:pt x="185777" y="8318"/>
                </a:lnTo>
                <a:lnTo>
                  <a:pt x="232588" y="11081"/>
                </a:lnTo>
                <a:lnTo>
                  <a:pt x="279400" y="13852"/>
                </a:lnTo>
                <a:lnTo>
                  <a:pt x="326212" y="16637"/>
                </a:lnTo>
                <a:lnTo>
                  <a:pt x="323444" y="66201"/>
                </a:lnTo>
                <a:lnTo>
                  <a:pt x="320677" y="115766"/>
                </a:lnTo>
                <a:lnTo>
                  <a:pt x="317910" y="165330"/>
                </a:lnTo>
                <a:lnTo>
                  <a:pt x="315143" y="214895"/>
                </a:lnTo>
                <a:lnTo>
                  <a:pt x="312376" y="264460"/>
                </a:lnTo>
                <a:lnTo>
                  <a:pt x="309609" y="314024"/>
                </a:lnTo>
                <a:lnTo>
                  <a:pt x="306843" y="363589"/>
                </a:lnTo>
                <a:lnTo>
                  <a:pt x="304077" y="413154"/>
                </a:lnTo>
                <a:lnTo>
                  <a:pt x="301312" y="462718"/>
                </a:lnTo>
                <a:lnTo>
                  <a:pt x="298547" y="512283"/>
                </a:lnTo>
                <a:lnTo>
                  <a:pt x="295783" y="561848"/>
                </a:lnTo>
                <a:lnTo>
                  <a:pt x="292841" y="614578"/>
                </a:lnTo>
                <a:lnTo>
                  <a:pt x="289900" y="667307"/>
                </a:lnTo>
                <a:lnTo>
                  <a:pt x="286959" y="720035"/>
                </a:lnTo>
                <a:lnTo>
                  <a:pt x="284017" y="772761"/>
                </a:lnTo>
                <a:lnTo>
                  <a:pt x="281076" y="825484"/>
                </a:lnTo>
                <a:lnTo>
                  <a:pt x="278135" y="878202"/>
                </a:lnTo>
                <a:lnTo>
                  <a:pt x="275193" y="930917"/>
                </a:lnTo>
                <a:lnTo>
                  <a:pt x="272252" y="983626"/>
                </a:lnTo>
                <a:lnTo>
                  <a:pt x="269311" y="1036329"/>
                </a:lnTo>
                <a:lnTo>
                  <a:pt x="266369" y="1089025"/>
                </a:lnTo>
                <a:lnTo>
                  <a:pt x="272424" y="1049704"/>
                </a:lnTo>
                <a:lnTo>
                  <a:pt x="278825" y="1009248"/>
                </a:lnTo>
                <a:lnTo>
                  <a:pt x="285573" y="967657"/>
                </a:lnTo>
                <a:lnTo>
                  <a:pt x="292666" y="924930"/>
                </a:lnTo>
                <a:lnTo>
                  <a:pt x="300105" y="881068"/>
                </a:lnTo>
                <a:lnTo>
                  <a:pt x="307891" y="836072"/>
                </a:lnTo>
                <a:lnTo>
                  <a:pt x="316023" y="789939"/>
                </a:lnTo>
                <a:lnTo>
                  <a:pt x="324501" y="742672"/>
                </a:lnTo>
                <a:lnTo>
                  <a:pt x="333325" y="694270"/>
                </a:lnTo>
                <a:lnTo>
                  <a:pt x="342496" y="644732"/>
                </a:lnTo>
                <a:lnTo>
                  <a:pt x="352013" y="594059"/>
                </a:lnTo>
                <a:lnTo>
                  <a:pt x="361876" y="542251"/>
                </a:lnTo>
                <a:lnTo>
                  <a:pt x="372085" y="489307"/>
                </a:lnTo>
                <a:lnTo>
                  <a:pt x="382641" y="435229"/>
                </a:lnTo>
                <a:lnTo>
                  <a:pt x="393543" y="380015"/>
                </a:lnTo>
                <a:lnTo>
                  <a:pt x="404792" y="323665"/>
                </a:lnTo>
                <a:lnTo>
                  <a:pt x="416386" y="266181"/>
                </a:lnTo>
                <a:lnTo>
                  <a:pt x="428327" y="207562"/>
                </a:lnTo>
                <a:lnTo>
                  <a:pt x="440615" y="147807"/>
                </a:lnTo>
                <a:lnTo>
                  <a:pt x="453249" y="86917"/>
                </a:lnTo>
                <a:lnTo>
                  <a:pt x="466229" y="24892"/>
                </a:lnTo>
                <a:lnTo>
                  <a:pt x="516262" y="27813"/>
                </a:lnTo>
                <a:lnTo>
                  <a:pt x="566296" y="30738"/>
                </a:lnTo>
                <a:lnTo>
                  <a:pt x="616331" y="33670"/>
                </a:lnTo>
                <a:lnTo>
                  <a:pt x="666365" y="36613"/>
                </a:lnTo>
                <a:lnTo>
                  <a:pt x="716399" y="39570"/>
                </a:lnTo>
                <a:lnTo>
                  <a:pt x="766432" y="42545"/>
                </a:lnTo>
                <a:lnTo>
                  <a:pt x="765869" y="60047"/>
                </a:lnTo>
                <a:lnTo>
                  <a:pt x="763379" y="117770"/>
                </a:lnTo>
                <a:lnTo>
                  <a:pt x="761451" y="157986"/>
                </a:lnTo>
                <a:lnTo>
                  <a:pt x="759067" y="205771"/>
                </a:lnTo>
                <a:lnTo>
                  <a:pt x="756229" y="261123"/>
                </a:lnTo>
                <a:lnTo>
                  <a:pt x="752935" y="324039"/>
                </a:lnTo>
                <a:lnTo>
                  <a:pt x="749186" y="394519"/>
                </a:lnTo>
                <a:lnTo>
                  <a:pt x="744981" y="472562"/>
                </a:lnTo>
                <a:lnTo>
                  <a:pt x="740321" y="558165"/>
                </a:lnTo>
                <a:lnTo>
                  <a:pt x="737441" y="607697"/>
                </a:lnTo>
                <a:lnTo>
                  <a:pt x="734561" y="657234"/>
                </a:lnTo>
                <a:lnTo>
                  <a:pt x="731681" y="706774"/>
                </a:lnTo>
                <a:lnTo>
                  <a:pt x="728802" y="756317"/>
                </a:lnTo>
                <a:lnTo>
                  <a:pt x="725922" y="805862"/>
                </a:lnTo>
                <a:lnTo>
                  <a:pt x="723042" y="855408"/>
                </a:lnTo>
                <a:lnTo>
                  <a:pt x="720163" y="904954"/>
                </a:lnTo>
                <a:lnTo>
                  <a:pt x="717283" y="954499"/>
                </a:lnTo>
                <a:lnTo>
                  <a:pt x="714403" y="1004042"/>
                </a:lnTo>
                <a:lnTo>
                  <a:pt x="711523" y="1053582"/>
                </a:lnTo>
                <a:lnTo>
                  <a:pt x="708644" y="1103119"/>
                </a:lnTo>
                <a:lnTo>
                  <a:pt x="705764" y="1152652"/>
                </a:lnTo>
                <a:lnTo>
                  <a:pt x="713834" y="1101427"/>
                </a:lnTo>
                <a:lnTo>
                  <a:pt x="722023" y="1050311"/>
                </a:lnTo>
                <a:lnTo>
                  <a:pt x="730329" y="999303"/>
                </a:lnTo>
                <a:lnTo>
                  <a:pt x="738754" y="948405"/>
                </a:lnTo>
                <a:lnTo>
                  <a:pt x="747297" y="897615"/>
                </a:lnTo>
                <a:lnTo>
                  <a:pt x="755958" y="846935"/>
                </a:lnTo>
                <a:lnTo>
                  <a:pt x="764737" y="796363"/>
                </a:lnTo>
                <a:lnTo>
                  <a:pt x="773634" y="745901"/>
                </a:lnTo>
                <a:lnTo>
                  <a:pt x="782649" y="695548"/>
                </a:lnTo>
                <a:lnTo>
                  <a:pt x="791782" y="645304"/>
                </a:lnTo>
                <a:lnTo>
                  <a:pt x="801033" y="595169"/>
                </a:lnTo>
                <a:lnTo>
                  <a:pt x="810402" y="545144"/>
                </a:lnTo>
                <a:lnTo>
                  <a:pt x="819890" y="495228"/>
                </a:lnTo>
                <a:lnTo>
                  <a:pt x="829495" y="445422"/>
                </a:lnTo>
                <a:lnTo>
                  <a:pt x="839219" y="395726"/>
                </a:lnTo>
                <a:lnTo>
                  <a:pt x="849060" y="346139"/>
                </a:lnTo>
                <a:lnTo>
                  <a:pt x="859020" y="296662"/>
                </a:lnTo>
                <a:lnTo>
                  <a:pt x="869098" y="247295"/>
                </a:lnTo>
                <a:lnTo>
                  <a:pt x="879293" y="198038"/>
                </a:lnTo>
                <a:lnTo>
                  <a:pt x="889607" y="148891"/>
                </a:lnTo>
                <a:lnTo>
                  <a:pt x="900039" y="99854"/>
                </a:lnTo>
                <a:lnTo>
                  <a:pt x="910590" y="50926"/>
                </a:lnTo>
                <a:lnTo>
                  <a:pt x="957388" y="53711"/>
                </a:lnTo>
                <a:lnTo>
                  <a:pt x="1004204" y="56482"/>
                </a:lnTo>
                <a:lnTo>
                  <a:pt x="1051029" y="59245"/>
                </a:lnTo>
                <a:lnTo>
                  <a:pt x="1097857" y="62008"/>
                </a:lnTo>
                <a:lnTo>
                  <a:pt x="1144679" y="64779"/>
                </a:lnTo>
                <a:lnTo>
                  <a:pt x="1191488" y="67563"/>
                </a:lnTo>
                <a:lnTo>
                  <a:pt x="1181693" y="117561"/>
                </a:lnTo>
                <a:lnTo>
                  <a:pt x="1171899" y="167559"/>
                </a:lnTo>
                <a:lnTo>
                  <a:pt x="1162105" y="217558"/>
                </a:lnTo>
                <a:lnTo>
                  <a:pt x="1152312" y="267557"/>
                </a:lnTo>
                <a:lnTo>
                  <a:pt x="1142520" y="317558"/>
                </a:lnTo>
                <a:lnTo>
                  <a:pt x="1132728" y="367558"/>
                </a:lnTo>
                <a:lnTo>
                  <a:pt x="1122937" y="417559"/>
                </a:lnTo>
                <a:lnTo>
                  <a:pt x="1113146" y="467561"/>
                </a:lnTo>
                <a:lnTo>
                  <a:pt x="1103356" y="517563"/>
                </a:lnTo>
                <a:lnTo>
                  <a:pt x="1093565" y="567565"/>
                </a:lnTo>
                <a:lnTo>
                  <a:pt x="1083775" y="617567"/>
                </a:lnTo>
                <a:lnTo>
                  <a:pt x="1073986" y="667570"/>
                </a:lnTo>
                <a:lnTo>
                  <a:pt x="1064196" y="717573"/>
                </a:lnTo>
                <a:lnTo>
                  <a:pt x="1054407" y="767576"/>
                </a:lnTo>
                <a:lnTo>
                  <a:pt x="1044618" y="817579"/>
                </a:lnTo>
                <a:lnTo>
                  <a:pt x="1034828" y="867583"/>
                </a:lnTo>
                <a:lnTo>
                  <a:pt x="1025039" y="917586"/>
                </a:lnTo>
                <a:lnTo>
                  <a:pt x="1015250" y="967589"/>
                </a:lnTo>
                <a:lnTo>
                  <a:pt x="1005460" y="1017592"/>
                </a:lnTo>
                <a:lnTo>
                  <a:pt x="995671" y="1067595"/>
                </a:lnTo>
                <a:lnTo>
                  <a:pt x="985881" y="1117597"/>
                </a:lnTo>
                <a:lnTo>
                  <a:pt x="976091" y="1167599"/>
                </a:lnTo>
                <a:lnTo>
                  <a:pt x="966300" y="1217601"/>
                </a:lnTo>
                <a:lnTo>
                  <a:pt x="956509" y="1267603"/>
                </a:lnTo>
                <a:lnTo>
                  <a:pt x="946718" y="1317604"/>
                </a:lnTo>
                <a:lnTo>
                  <a:pt x="936926" y="1367604"/>
                </a:lnTo>
                <a:lnTo>
                  <a:pt x="927134" y="1417605"/>
                </a:lnTo>
                <a:lnTo>
                  <a:pt x="917341" y="1467604"/>
                </a:lnTo>
                <a:lnTo>
                  <a:pt x="907547" y="1517603"/>
                </a:lnTo>
                <a:lnTo>
                  <a:pt x="897753" y="1567601"/>
                </a:lnTo>
                <a:lnTo>
                  <a:pt x="887958" y="1617599"/>
                </a:lnTo>
                <a:lnTo>
                  <a:pt x="836393" y="1614558"/>
                </a:lnTo>
                <a:lnTo>
                  <a:pt x="784829" y="1611528"/>
                </a:lnTo>
                <a:lnTo>
                  <a:pt x="733266" y="1608504"/>
                </a:lnTo>
                <a:lnTo>
                  <a:pt x="681703" y="1605484"/>
                </a:lnTo>
                <a:lnTo>
                  <a:pt x="630140" y="1602460"/>
                </a:lnTo>
                <a:lnTo>
                  <a:pt x="578576" y="1599430"/>
                </a:lnTo>
                <a:lnTo>
                  <a:pt x="527011" y="1596390"/>
                </a:lnTo>
                <a:lnTo>
                  <a:pt x="525940" y="1550763"/>
                </a:lnTo>
                <a:lnTo>
                  <a:pt x="525047" y="1504372"/>
                </a:lnTo>
                <a:lnTo>
                  <a:pt x="524331" y="1457215"/>
                </a:lnTo>
                <a:lnTo>
                  <a:pt x="523792" y="1409293"/>
                </a:lnTo>
                <a:lnTo>
                  <a:pt x="523431" y="1360605"/>
                </a:lnTo>
                <a:lnTo>
                  <a:pt x="523247" y="1311151"/>
                </a:lnTo>
                <a:lnTo>
                  <a:pt x="523240" y="1260931"/>
                </a:lnTo>
                <a:lnTo>
                  <a:pt x="523411" y="1209944"/>
                </a:lnTo>
                <a:lnTo>
                  <a:pt x="523759" y="1158192"/>
                </a:lnTo>
                <a:lnTo>
                  <a:pt x="524285" y="1105672"/>
                </a:lnTo>
                <a:lnTo>
                  <a:pt x="524988" y="1052386"/>
                </a:lnTo>
                <a:lnTo>
                  <a:pt x="525868" y="998333"/>
                </a:lnTo>
                <a:lnTo>
                  <a:pt x="526926" y="943512"/>
                </a:lnTo>
                <a:lnTo>
                  <a:pt x="528162" y="887924"/>
                </a:lnTo>
                <a:lnTo>
                  <a:pt x="529574" y="831569"/>
                </a:lnTo>
                <a:lnTo>
                  <a:pt x="531164" y="774446"/>
                </a:lnTo>
                <a:lnTo>
                  <a:pt x="525881" y="800499"/>
                </a:lnTo>
                <a:lnTo>
                  <a:pt x="513123" y="862484"/>
                </a:lnTo>
                <a:lnTo>
                  <a:pt x="497439" y="937639"/>
                </a:lnTo>
                <a:lnTo>
                  <a:pt x="488500" y="980156"/>
                </a:lnTo>
                <a:lnTo>
                  <a:pt x="478830" y="1025967"/>
                </a:lnTo>
                <a:lnTo>
                  <a:pt x="468428" y="1075070"/>
                </a:lnTo>
                <a:lnTo>
                  <a:pt x="457295" y="1127468"/>
                </a:lnTo>
                <a:lnTo>
                  <a:pt x="445430" y="1183159"/>
                </a:lnTo>
                <a:lnTo>
                  <a:pt x="432834" y="1242143"/>
                </a:lnTo>
                <a:lnTo>
                  <a:pt x="419506" y="1304422"/>
                </a:lnTo>
                <a:lnTo>
                  <a:pt x="405446" y="1369996"/>
                </a:lnTo>
                <a:lnTo>
                  <a:pt x="390655" y="1438864"/>
                </a:lnTo>
                <a:lnTo>
                  <a:pt x="375131" y="1511026"/>
                </a:lnTo>
                <a:lnTo>
                  <a:pt x="358876" y="1586484"/>
                </a:lnTo>
                <a:lnTo>
                  <a:pt x="307609" y="1583483"/>
                </a:lnTo>
                <a:lnTo>
                  <a:pt x="256341" y="1580471"/>
                </a:lnTo>
                <a:lnTo>
                  <a:pt x="205072" y="1577453"/>
                </a:lnTo>
                <a:lnTo>
                  <a:pt x="153803" y="1574432"/>
                </a:lnTo>
                <a:lnTo>
                  <a:pt x="102535" y="1571414"/>
                </a:lnTo>
                <a:lnTo>
                  <a:pt x="51266" y="1568402"/>
                </a:lnTo>
                <a:lnTo>
                  <a:pt x="0" y="1565402"/>
                </a:lnTo>
                <a:lnTo>
                  <a:pt x="1462" y="1514901"/>
                </a:lnTo>
                <a:lnTo>
                  <a:pt x="2925" y="1464401"/>
                </a:lnTo>
                <a:lnTo>
                  <a:pt x="4387" y="1413902"/>
                </a:lnTo>
                <a:lnTo>
                  <a:pt x="5850" y="1363404"/>
                </a:lnTo>
                <a:lnTo>
                  <a:pt x="7312" y="1312906"/>
                </a:lnTo>
                <a:lnTo>
                  <a:pt x="8775" y="1262408"/>
                </a:lnTo>
                <a:lnTo>
                  <a:pt x="10237" y="1211911"/>
                </a:lnTo>
                <a:lnTo>
                  <a:pt x="11700" y="1161415"/>
                </a:lnTo>
                <a:lnTo>
                  <a:pt x="13163" y="1110919"/>
                </a:lnTo>
                <a:lnTo>
                  <a:pt x="14625" y="1060423"/>
                </a:lnTo>
                <a:lnTo>
                  <a:pt x="16088" y="1009928"/>
                </a:lnTo>
                <a:lnTo>
                  <a:pt x="17551" y="959433"/>
                </a:lnTo>
                <a:lnTo>
                  <a:pt x="19014" y="908938"/>
                </a:lnTo>
                <a:lnTo>
                  <a:pt x="20476" y="858443"/>
                </a:lnTo>
                <a:lnTo>
                  <a:pt x="21939" y="807948"/>
                </a:lnTo>
                <a:lnTo>
                  <a:pt x="23402" y="757453"/>
                </a:lnTo>
                <a:lnTo>
                  <a:pt x="24865" y="706958"/>
                </a:lnTo>
                <a:lnTo>
                  <a:pt x="26328" y="656463"/>
                </a:lnTo>
                <a:lnTo>
                  <a:pt x="27791" y="605968"/>
                </a:lnTo>
                <a:lnTo>
                  <a:pt x="29254" y="555473"/>
                </a:lnTo>
                <a:lnTo>
                  <a:pt x="30717" y="504978"/>
                </a:lnTo>
                <a:lnTo>
                  <a:pt x="32180" y="454482"/>
                </a:lnTo>
                <a:lnTo>
                  <a:pt x="33643" y="403986"/>
                </a:lnTo>
                <a:lnTo>
                  <a:pt x="35107" y="353490"/>
                </a:lnTo>
                <a:lnTo>
                  <a:pt x="36570" y="302993"/>
                </a:lnTo>
                <a:lnTo>
                  <a:pt x="38033" y="252495"/>
                </a:lnTo>
                <a:lnTo>
                  <a:pt x="39497" y="201997"/>
                </a:lnTo>
                <a:lnTo>
                  <a:pt x="40960" y="151499"/>
                </a:lnTo>
                <a:lnTo>
                  <a:pt x="42424" y="101000"/>
                </a:lnTo>
                <a:lnTo>
                  <a:pt x="43887" y="50500"/>
                </a:lnTo>
                <a:lnTo>
                  <a:pt x="45351" y="0"/>
                </a:lnTo>
                <a:close/>
              </a:path>
            </a:pathLst>
          </a:custGeom>
          <a:ln w="9086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480" y="3560064"/>
            <a:ext cx="8397240" cy="2814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000" y="3543553"/>
            <a:ext cx="8381746" cy="27983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91093" y="5424170"/>
            <a:ext cx="140970" cy="619125"/>
          </a:xfrm>
          <a:custGeom>
            <a:avLst/>
            <a:gdLst/>
            <a:ahLst/>
            <a:cxnLst/>
            <a:rect l="l" t="t" r="r" b="b"/>
            <a:pathLst>
              <a:path w="140970" h="619125">
                <a:moveTo>
                  <a:pt x="507" y="21335"/>
                </a:moveTo>
                <a:lnTo>
                  <a:pt x="35653" y="16073"/>
                </a:lnTo>
                <a:lnTo>
                  <a:pt x="70786" y="10763"/>
                </a:lnTo>
                <a:lnTo>
                  <a:pt x="105896" y="5405"/>
                </a:lnTo>
                <a:lnTo>
                  <a:pt x="140970" y="0"/>
                </a:lnTo>
                <a:lnTo>
                  <a:pt x="140940" y="49987"/>
                </a:lnTo>
                <a:lnTo>
                  <a:pt x="140915" y="99975"/>
                </a:lnTo>
                <a:lnTo>
                  <a:pt x="140894" y="149963"/>
                </a:lnTo>
                <a:lnTo>
                  <a:pt x="140875" y="199953"/>
                </a:lnTo>
                <a:lnTo>
                  <a:pt x="140859" y="249942"/>
                </a:lnTo>
                <a:lnTo>
                  <a:pt x="140843" y="299932"/>
                </a:lnTo>
                <a:lnTo>
                  <a:pt x="140826" y="349923"/>
                </a:lnTo>
                <a:lnTo>
                  <a:pt x="140810" y="399914"/>
                </a:lnTo>
                <a:lnTo>
                  <a:pt x="140791" y="449906"/>
                </a:lnTo>
                <a:lnTo>
                  <a:pt x="140770" y="499898"/>
                </a:lnTo>
                <a:lnTo>
                  <a:pt x="140745" y="549891"/>
                </a:lnTo>
                <a:lnTo>
                  <a:pt x="140715" y="599884"/>
                </a:lnTo>
                <a:lnTo>
                  <a:pt x="70405" y="609458"/>
                </a:lnTo>
                <a:lnTo>
                  <a:pt x="0" y="618870"/>
                </a:lnTo>
                <a:lnTo>
                  <a:pt x="34" y="569077"/>
                </a:lnTo>
                <a:lnTo>
                  <a:pt x="72" y="519283"/>
                </a:lnTo>
                <a:lnTo>
                  <a:pt x="115" y="469490"/>
                </a:lnTo>
                <a:lnTo>
                  <a:pt x="159" y="419696"/>
                </a:lnTo>
                <a:lnTo>
                  <a:pt x="206" y="369902"/>
                </a:lnTo>
                <a:lnTo>
                  <a:pt x="253" y="320108"/>
                </a:lnTo>
                <a:lnTo>
                  <a:pt x="301" y="270313"/>
                </a:lnTo>
                <a:lnTo>
                  <a:pt x="348" y="220519"/>
                </a:lnTo>
                <a:lnTo>
                  <a:pt x="392" y="170723"/>
                </a:lnTo>
                <a:lnTo>
                  <a:pt x="435" y="120928"/>
                </a:lnTo>
                <a:lnTo>
                  <a:pt x="473" y="71132"/>
                </a:lnTo>
                <a:lnTo>
                  <a:pt x="507" y="213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58784" y="5487923"/>
            <a:ext cx="142240" cy="609600"/>
          </a:xfrm>
          <a:custGeom>
            <a:avLst/>
            <a:gdLst/>
            <a:ahLst/>
            <a:cxnLst/>
            <a:rect l="l" t="t" r="r" b="b"/>
            <a:pathLst>
              <a:path w="142240" h="609600">
                <a:moveTo>
                  <a:pt x="1270" y="19684"/>
                </a:moveTo>
                <a:lnTo>
                  <a:pt x="36490" y="14805"/>
                </a:lnTo>
                <a:lnTo>
                  <a:pt x="71675" y="9890"/>
                </a:lnTo>
                <a:lnTo>
                  <a:pt x="106836" y="4951"/>
                </a:lnTo>
                <a:lnTo>
                  <a:pt x="141986" y="0"/>
                </a:lnTo>
                <a:lnTo>
                  <a:pt x="141890" y="49364"/>
                </a:lnTo>
                <a:lnTo>
                  <a:pt x="141796" y="98728"/>
                </a:lnTo>
                <a:lnTo>
                  <a:pt x="141702" y="148092"/>
                </a:lnTo>
                <a:lnTo>
                  <a:pt x="141609" y="197455"/>
                </a:lnTo>
                <a:lnTo>
                  <a:pt x="141518" y="246817"/>
                </a:lnTo>
                <a:lnTo>
                  <a:pt x="141430" y="296179"/>
                </a:lnTo>
                <a:lnTo>
                  <a:pt x="141344" y="345541"/>
                </a:lnTo>
                <a:lnTo>
                  <a:pt x="141261" y="394902"/>
                </a:lnTo>
                <a:lnTo>
                  <a:pt x="141182" y="444262"/>
                </a:lnTo>
                <a:lnTo>
                  <a:pt x="141106" y="493622"/>
                </a:lnTo>
                <a:lnTo>
                  <a:pt x="141036" y="542981"/>
                </a:lnTo>
                <a:lnTo>
                  <a:pt x="140970" y="592340"/>
                </a:lnTo>
                <a:lnTo>
                  <a:pt x="105727" y="596651"/>
                </a:lnTo>
                <a:lnTo>
                  <a:pt x="70485" y="600917"/>
                </a:lnTo>
                <a:lnTo>
                  <a:pt x="35242" y="605144"/>
                </a:lnTo>
                <a:lnTo>
                  <a:pt x="0" y="609333"/>
                </a:lnTo>
                <a:lnTo>
                  <a:pt x="97" y="560190"/>
                </a:lnTo>
                <a:lnTo>
                  <a:pt x="199" y="511048"/>
                </a:lnTo>
                <a:lnTo>
                  <a:pt x="305" y="461906"/>
                </a:lnTo>
                <a:lnTo>
                  <a:pt x="413" y="412765"/>
                </a:lnTo>
                <a:lnTo>
                  <a:pt x="524" y="363624"/>
                </a:lnTo>
                <a:lnTo>
                  <a:pt x="635" y="314485"/>
                </a:lnTo>
                <a:lnTo>
                  <a:pt x="745" y="265347"/>
                </a:lnTo>
                <a:lnTo>
                  <a:pt x="856" y="216210"/>
                </a:lnTo>
                <a:lnTo>
                  <a:pt x="964" y="167076"/>
                </a:lnTo>
                <a:lnTo>
                  <a:pt x="1070" y="117943"/>
                </a:lnTo>
                <a:lnTo>
                  <a:pt x="1172" y="68813"/>
                </a:lnTo>
                <a:lnTo>
                  <a:pt x="1270" y="1968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5715" y="5546216"/>
            <a:ext cx="143510" cy="599440"/>
          </a:xfrm>
          <a:custGeom>
            <a:avLst/>
            <a:gdLst/>
            <a:ahLst/>
            <a:cxnLst/>
            <a:rect l="l" t="t" r="r" b="b"/>
            <a:pathLst>
              <a:path w="143509" h="599439">
                <a:moveTo>
                  <a:pt x="2158" y="17907"/>
                </a:moveTo>
                <a:lnTo>
                  <a:pt x="37381" y="13501"/>
                </a:lnTo>
                <a:lnTo>
                  <a:pt x="72580" y="9048"/>
                </a:lnTo>
                <a:lnTo>
                  <a:pt x="107779" y="4548"/>
                </a:lnTo>
                <a:lnTo>
                  <a:pt x="143001" y="0"/>
                </a:lnTo>
                <a:lnTo>
                  <a:pt x="142828" y="53113"/>
                </a:lnTo>
                <a:lnTo>
                  <a:pt x="142655" y="106222"/>
                </a:lnTo>
                <a:lnTo>
                  <a:pt x="142482" y="159329"/>
                </a:lnTo>
                <a:lnTo>
                  <a:pt x="142309" y="212433"/>
                </a:lnTo>
                <a:lnTo>
                  <a:pt x="142136" y="265535"/>
                </a:lnTo>
                <a:lnTo>
                  <a:pt x="141962" y="318635"/>
                </a:lnTo>
                <a:lnTo>
                  <a:pt x="141789" y="371734"/>
                </a:lnTo>
                <a:lnTo>
                  <a:pt x="141616" y="424832"/>
                </a:lnTo>
                <a:lnTo>
                  <a:pt x="141443" y="477929"/>
                </a:lnTo>
                <a:lnTo>
                  <a:pt x="141270" y="531026"/>
                </a:lnTo>
                <a:lnTo>
                  <a:pt x="141096" y="584123"/>
                </a:lnTo>
                <a:lnTo>
                  <a:pt x="105834" y="587931"/>
                </a:lnTo>
                <a:lnTo>
                  <a:pt x="70548" y="591696"/>
                </a:lnTo>
                <a:lnTo>
                  <a:pt x="35262" y="595418"/>
                </a:lnTo>
                <a:lnTo>
                  <a:pt x="0" y="599097"/>
                </a:lnTo>
                <a:lnTo>
                  <a:pt x="176" y="546259"/>
                </a:lnTo>
                <a:lnTo>
                  <a:pt x="358" y="493421"/>
                </a:lnTo>
                <a:lnTo>
                  <a:pt x="545" y="440584"/>
                </a:lnTo>
                <a:lnTo>
                  <a:pt x="737" y="387747"/>
                </a:lnTo>
                <a:lnTo>
                  <a:pt x="932" y="334910"/>
                </a:lnTo>
                <a:lnTo>
                  <a:pt x="1131" y="282074"/>
                </a:lnTo>
                <a:lnTo>
                  <a:pt x="1333" y="229239"/>
                </a:lnTo>
                <a:lnTo>
                  <a:pt x="1538" y="176404"/>
                </a:lnTo>
                <a:lnTo>
                  <a:pt x="1744" y="123571"/>
                </a:lnTo>
                <a:lnTo>
                  <a:pt x="1951" y="70738"/>
                </a:lnTo>
                <a:lnTo>
                  <a:pt x="2158" y="1790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0924" y="5114416"/>
            <a:ext cx="139700" cy="270510"/>
          </a:xfrm>
          <a:custGeom>
            <a:avLst/>
            <a:gdLst/>
            <a:ahLst/>
            <a:cxnLst/>
            <a:rect l="l" t="t" r="r" b="b"/>
            <a:pathLst>
              <a:path w="139700" h="270510">
                <a:moveTo>
                  <a:pt x="71780" y="0"/>
                </a:moveTo>
                <a:lnTo>
                  <a:pt x="28489" y="49524"/>
                </a:lnTo>
                <a:lnTo>
                  <a:pt x="17297" y="89407"/>
                </a:lnTo>
                <a:lnTo>
                  <a:pt x="6367" y="160543"/>
                </a:lnTo>
                <a:lnTo>
                  <a:pt x="2615" y="206869"/>
                </a:lnTo>
                <a:lnTo>
                  <a:pt x="0" y="260349"/>
                </a:lnTo>
                <a:lnTo>
                  <a:pt x="34896" y="262919"/>
                </a:lnTo>
                <a:lnTo>
                  <a:pt x="69808" y="265477"/>
                </a:lnTo>
                <a:lnTo>
                  <a:pt x="104716" y="268011"/>
                </a:lnTo>
                <a:lnTo>
                  <a:pt x="139598" y="270509"/>
                </a:lnTo>
                <a:lnTo>
                  <a:pt x="137076" y="203908"/>
                </a:lnTo>
                <a:lnTo>
                  <a:pt x="132756" y="147367"/>
                </a:lnTo>
                <a:lnTo>
                  <a:pt x="126650" y="100899"/>
                </a:lnTo>
                <a:lnTo>
                  <a:pt x="109195" y="36915"/>
                </a:lnTo>
                <a:lnTo>
                  <a:pt x="85712" y="4669"/>
                </a:lnTo>
                <a:lnTo>
                  <a:pt x="717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5607" y="4877815"/>
            <a:ext cx="157480" cy="1382395"/>
          </a:xfrm>
          <a:custGeom>
            <a:avLst/>
            <a:gdLst/>
            <a:ahLst/>
            <a:cxnLst/>
            <a:rect l="l" t="t" r="r" b="b"/>
            <a:pathLst>
              <a:path w="157480" h="1382395">
                <a:moveTo>
                  <a:pt x="14986" y="1650"/>
                </a:moveTo>
                <a:lnTo>
                  <a:pt x="50516" y="1268"/>
                </a:lnTo>
                <a:lnTo>
                  <a:pt x="86058" y="873"/>
                </a:lnTo>
                <a:lnTo>
                  <a:pt x="121624" y="454"/>
                </a:lnTo>
                <a:lnTo>
                  <a:pt x="157225" y="0"/>
                </a:lnTo>
                <a:lnTo>
                  <a:pt x="156647" y="51180"/>
                </a:lnTo>
                <a:lnTo>
                  <a:pt x="156068" y="102361"/>
                </a:lnTo>
                <a:lnTo>
                  <a:pt x="155490" y="153541"/>
                </a:lnTo>
                <a:lnTo>
                  <a:pt x="154912" y="204721"/>
                </a:lnTo>
                <a:lnTo>
                  <a:pt x="154334" y="255901"/>
                </a:lnTo>
                <a:lnTo>
                  <a:pt x="153756" y="307081"/>
                </a:lnTo>
                <a:lnTo>
                  <a:pt x="153178" y="358260"/>
                </a:lnTo>
                <a:lnTo>
                  <a:pt x="152600" y="409439"/>
                </a:lnTo>
                <a:lnTo>
                  <a:pt x="152023" y="460618"/>
                </a:lnTo>
                <a:lnTo>
                  <a:pt x="151446" y="511797"/>
                </a:lnTo>
                <a:lnTo>
                  <a:pt x="150870" y="562976"/>
                </a:lnTo>
                <a:lnTo>
                  <a:pt x="150294" y="614154"/>
                </a:lnTo>
                <a:lnTo>
                  <a:pt x="149718" y="665333"/>
                </a:lnTo>
                <a:lnTo>
                  <a:pt x="149143" y="716512"/>
                </a:lnTo>
                <a:lnTo>
                  <a:pt x="148569" y="767690"/>
                </a:lnTo>
                <a:lnTo>
                  <a:pt x="147995" y="818869"/>
                </a:lnTo>
                <a:lnTo>
                  <a:pt x="147422" y="870047"/>
                </a:lnTo>
                <a:lnTo>
                  <a:pt x="146849" y="921226"/>
                </a:lnTo>
                <a:lnTo>
                  <a:pt x="146277" y="972404"/>
                </a:lnTo>
                <a:lnTo>
                  <a:pt x="145706" y="1023583"/>
                </a:lnTo>
                <a:lnTo>
                  <a:pt x="145136" y="1074761"/>
                </a:lnTo>
                <a:lnTo>
                  <a:pt x="144566" y="1125940"/>
                </a:lnTo>
                <a:lnTo>
                  <a:pt x="143997" y="1177119"/>
                </a:lnTo>
                <a:lnTo>
                  <a:pt x="143429" y="1228298"/>
                </a:lnTo>
                <a:lnTo>
                  <a:pt x="142862" y="1279477"/>
                </a:lnTo>
                <a:lnTo>
                  <a:pt x="142296" y="1330656"/>
                </a:lnTo>
                <a:lnTo>
                  <a:pt x="141731" y="1381836"/>
                </a:lnTo>
                <a:lnTo>
                  <a:pt x="106299" y="1379831"/>
                </a:lnTo>
                <a:lnTo>
                  <a:pt x="70866" y="1377780"/>
                </a:lnTo>
                <a:lnTo>
                  <a:pt x="35433" y="1375683"/>
                </a:lnTo>
                <a:lnTo>
                  <a:pt x="0" y="1373543"/>
                </a:lnTo>
                <a:lnTo>
                  <a:pt x="550" y="1322730"/>
                </a:lnTo>
                <a:lnTo>
                  <a:pt x="1100" y="1271918"/>
                </a:lnTo>
                <a:lnTo>
                  <a:pt x="1651" y="1221107"/>
                </a:lnTo>
                <a:lnTo>
                  <a:pt x="2201" y="1170296"/>
                </a:lnTo>
                <a:lnTo>
                  <a:pt x="2752" y="1119485"/>
                </a:lnTo>
                <a:lnTo>
                  <a:pt x="3303" y="1068674"/>
                </a:lnTo>
                <a:lnTo>
                  <a:pt x="3854" y="1017864"/>
                </a:lnTo>
                <a:lnTo>
                  <a:pt x="4405" y="967054"/>
                </a:lnTo>
                <a:lnTo>
                  <a:pt x="4957" y="916244"/>
                </a:lnTo>
                <a:lnTo>
                  <a:pt x="5509" y="865435"/>
                </a:lnTo>
                <a:lnTo>
                  <a:pt x="6062" y="814625"/>
                </a:lnTo>
                <a:lnTo>
                  <a:pt x="6615" y="763816"/>
                </a:lnTo>
                <a:lnTo>
                  <a:pt x="7168" y="713006"/>
                </a:lnTo>
                <a:lnTo>
                  <a:pt x="7722" y="662197"/>
                </a:lnTo>
                <a:lnTo>
                  <a:pt x="8276" y="611387"/>
                </a:lnTo>
                <a:lnTo>
                  <a:pt x="8831" y="560577"/>
                </a:lnTo>
                <a:lnTo>
                  <a:pt x="9387" y="509767"/>
                </a:lnTo>
                <a:lnTo>
                  <a:pt x="9943" y="458957"/>
                </a:lnTo>
                <a:lnTo>
                  <a:pt x="10500" y="408147"/>
                </a:lnTo>
                <a:lnTo>
                  <a:pt x="11058" y="357336"/>
                </a:lnTo>
                <a:lnTo>
                  <a:pt x="11616" y="306525"/>
                </a:lnTo>
                <a:lnTo>
                  <a:pt x="12176" y="255714"/>
                </a:lnTo>
                <a:lnTo>
                  <a:pt x="12736" y="204902"/>
                </a:lnTo>
                <a:lnTo>
                  <a:pt x="13297" y="154090"/>
                </a:lnTo>
                <a:lnTo>
                  <a:pt x="13859" y="103278"/>
                </a:lnTo>
                <a:lnTo>
                  <a:pt x="14422" y="52464"/>
                </a:lnTo>
                <a:lnTo>
                  <a:pt x="14986" y="165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28533" y="4840351"/>
            <a:ext cx="426720" cy="1466850"/>
          </a:xfrm>
          <a:custGeom>
            <a:avLst/>
            <a:gdLst/>
            <a:ahLst/>
            <a:cxnLst/>
            <a:rect l="l" t="t" r="r" b="b"/>
            <a:pathLst>
              <a:path w="426720" h="1466850">
                <a:moveTo>
                  <a:pt x="224876" y="0"/>
                </a:moveTo>
                <a:lnTo>
                  <a:pt x="267524" y="6530"/>
                </a:lnTo>
                <a:lnTo>
                  <a:pt x="304600" y="28622"/>
                </a:lnTo>
                <a:lnTo>
                  <a:pt x="336104" y="66311"/>
                </a:lnTo>
                <a:lnTo>
                  <a:pt x="362036" y="119634"/>
                </a:lnTo>
                <a:lnTo>
                  <a:pt x="374641" y="157049"/>
                </a:lnTo>
                <a:lnTo>
                  <a:pt x="386009" y="199193"/>
                </a:lnTo>
                <a:lnTo>
                  <a:pt x="396146" y="246063"/>
                </a:lnTo>
                <a:lnTo>
                  <a:pt x="405059" y="297662"/>
                </a:lnTo>
                <a:lnTo>
                  <a:pt x="412754" y="353987"/>
                </a:lnTo>
                <a:lnTo>
                  <a:pt x="419239" y="415041"/>
                </a:lnTo>
                <a:lnTo>
                  <a:pt x="424520" y="480822"/>
                </a:lnTo>
                <a:lnTo>
                  <a:pt x="390897" y="498109"/>
                </a:lnTo>
                <a:lnTo>
                  <a:pt x="357273" y="515302"/>
                </a:lnTo>
                <a:lnTo>
                  <a:pt x="323650" y="532399"/>
                </a:lnTo>
                <a:lnTo>
                  <a:pt x="290027" y="549402"/>
                </a:lnTo>
                <a:lnTo>
                  <a:pt x="286767" y="507132"/>
                </a:lnTo>
                <a:lnTo>
                  <a:pt x="282137" y="470423"/>
                </a:lnTo>
                <a:lnTo>
                  <a:pt x="268818" y="413639"/>
                </a:lnTo>
                <a:lnTo>
                  <a:pt x="249736" y="379650"/>
                </a:lnTo>
                <a:lnTo>
                  <a:pt x="224749" y="368426"/>
                </a:lnTo>
                <a:lnTo>
                  <a:pt x="207910" y="374548"/>
                </a:lnTo>
                <a:lnTo>
                  <a:pt x="178850" y="422415"/>
                </a:lnTo>
                <a:lnTo>
                  <a:pt x="166583" y="464185"/>
                </a:lnTo>
                <a:lnTo>
                  <a:pt x="153629" y="538529"/>
                </a:lnTo>
                <a:lnTo>
                  <a:pt x="148866" y="583842"/>
                </a:lnTo>
                <a:lnTo>
                  <a:pt x="145247" y="634590"/>
                </a:lnTo>
                <a:lnTo>
                  <a:pt x="142770" y="690778"/>
                </a:lnTo>
                <a:lnTo>
                  <a:pt x="141437" y="752411"/>
                </a:lnTo>
                <a:lnTo>
                  <a:pt x="141512" y="817938"/>
                </a:lnTo>
                <a:lnTo>
                  <a:pt x="143410" y="876888"/>
                </a:lnTo>
                <a:lnTo>
                  <a:pt x="147124" y="929266"/>
                </a:lnTo>
                <a:lnTo>
                  <a:pt x="152650" y="975076"/>
                </a:lnTo>
                <a:lnTo>
                  <a:pt x="159979" y="1014323"/>
                </a:lnTo>
                <a:lnTo>
                  <a:pt x="171076" y="1053781"/>
                </a:lnTo>
                <a:lnTo>
                  <a:pt x="198127" y="1099327"/>
                </a:lnTo>
                <a:lnTo>
                  <a:pt x="214081" y="1105395"/>
                </a:lnTo>
                <a:lnTo>
                  <a:pt x="227485" y="1102394"/>
                </a:lnTo>
                <a:lnTo>
                  <a:pt x="261579" y="1052461"/>
                </a:lnTo>
                <a:lnTo>
                  <a:pt x="278994" y="983957"/>
                </a:lnTo>
                <a:lnTo>
                  <a:pt x="286028" y="938704"/>
                </a:lnTo>
                <a:lnTo>
                  <a:pt x="291932" y="886117"/>
                </a:lnTo>
                <a:lnTo>
                  <a:pt x="325535" y="901227"/>
                </a:lnTo>
                <a:lnTo>
                  <a:pt x="359115" y="916357"/>
                </a:lnTo>
                <a:lnTo>
                  <a:pt x="392695" y="931499"/>
                </a:lnTo>
                <a:lnTo>
                  <a:pt x="426298" y="946645"/>
                </a:lnTo>
                <a:lnTo>
                  <a:pt x="421535" y="999191"/>
                </a:lnTo>
                <a:lnTo>
                  <a:pt x="416011" y="1049296"/>
                </a:lnTo>
                <a:lnTo>
                  <a:pt x="409724" y="1096957"/>
                </a:lnTo>
                <a:lnTo>
                  <a:pt x="402676" y="1142173"/>
                </a:lnTo>
                <a:lnTo>
                  <a:pt x="394865" y="1184941"/>
                </a:lnTo>
                <a:lnTo>
                  <a:pt x="386293" y="1225257"/>
                </a:lnTo>
                <a:lnTo>
                  <a:pt x="372027" y="1280449"/>
                </a:lnTo>
                <a:lnTo>
                  <a:pt x="356083" y="1328954"/>
                </a:lnTo>
                <a:lnTo>
                  <a:pt x="338448" y="1370767"/>
                </a:lnTo>
                <a:lnTo>
                  <a:pt x="319110" y="1405877"/>
                </a:lnTo>
                <a:lnTo>
                  <a:pt x="273628" y="1452676"/>
                </a:lnTo>
                <a:lnTo>
                  <a:pt x="217764" y="1466329"/>
                </a:lnTo>
                <a:lnTo>
                  <a:pt x="189594" y="1462374"/>
                </a:lnTo>
                <a:lnTo>
                  <a:pt x="140826" y="1439249"/>
                </a:lnTo>
                <a:lnTo>
                  <a:pt x="101607" y="1395334"/>
                </a:lnTo>
                <a:lnTo>
                  <a:pt x="68650" y="1326893"/>
                </a:lnTo>
                <a:lnTo>
                  <a:pt x="54315" y="1283233"/>
                </a:lnTo>
                <a:lnTo>
                  <a:pt x="41553" y="1234553"/>
                </a:lnTo>
                <a:lnTo>
                  <a:pt x="30328" y="1181971"/>
                </a:lnTo>
                <a:lnTo>
                  <a:pt x="20650" y="1125486"/>
                </a:lnTo>
                <a:lnTo>
                  <a:pt x="12532" y="1065098"/>
                </a:lnTo>
                <a:lnTo>
                  <a:pt x="8163" y="1021352"/>
                </a:lnTo>
                <a:lnTo>
                  <a:pt x="4714" y="973148"/>
                </a:lnTo>
                <a:lnTo>
                  <a:pt x="2197" y="920483"/>
                </a:lnTo>
                <a:lnTo>
                  <a:pt x="622" y="863356"/>
                </a:lnTo>
                <a:lnTo>
                  <a:pt x="0" y="801766"/>
                </a:lnTo>
                <a:lnTo>
                  <a:pt x="340" y="735711"/>
                </a:lnTo>
                <a:lnTo>
                  <a:pt x="1381" y="676009"/>
                </a:lnTo>
                <a:lnTo>
                  <a:pt x="3198" y="619256"/>
                </a:lnTo>
                <a:lnTo>
                  <a:pt x="5788" y="565443"/>
                </a:lnTo>
                <a:lnTo>
                  <a:pt x="9149" y="514566"/>
                </a:lnTo>
                <a:lnTo>
                  <a:pt x="13279" y="466617"/>
                </a:lnTo>
                <a:lnTo>
                  <a:pt x="18175" y="421589"/>
                </a:lnTo>
                <a:lnTo>
                  <a:pt x="23835" y="379475"/>
                </a:lnTo>
                <a:lnTo>
                  <a:pt x="32267" y="328517"/>
                </a:lnTo>
                <a:lnTo>
                  <a:pt x="41948" y="280225"/>
                </a:lnTo>
                <a:lnTo>
                  <a:pt x="52892" y="234600"/>
                </a:lnTo>
                <a:lnTo>
                  <a:pt x="65110" y="191643"/>
                </a:lnTo>
                <a:lnTo>
                  <a:pt x="78092" y="152546"/>
                </a:lnTo>
                <a:lnTo>
                  <a:pt x="104293" y="90166"/>
                </a:lnTo>
                <a:lnTo>
                  <a:pt x="140187" y="38308"/>
                </a:lnTo>
                <a:lnTo>
                  <a:pt x="193820" y="4831"/>
                </a:lnTo>
                <a:lnTo>
                  <a:pt x="22487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85695" y="4849240"/>
            <a:ext cx="305435" cy="1391285"/>
          </a:xfrm>
          <a:custGeom>
            <a:avLst/>
            <a:gdLst/>
            <a:ahLst/>
            <a:cxnLst/>
            <a:rect l="l" t="t" r="r" b="b"/>
            <a:pathLst>
              <a:path w="305435" h="1391285">
                <a:moveTo>
                  <a:pt x="237362" y="0"/>
                </a:moveTo>
                <a:lnTo>
                  <a:pt x="253410" y="4407"/>
                </a:lnTo>
                <a:lnTo>
                  <a:pt x="270113" y="17827"/>
                </a:lnTo>
                <a:lnTo>
                  <a:pt x="287458" y="40272"/>
                </a:lnTo>
                <a:lnTo>
                  <a:pt x="305435" y="71754"/>
                </a:lnTo>
                <a:lnTo>
                  <a:pt x="298576" y="125148"/>
                </a:lnTo>
                <a:lnTo>
                  <a:pt x="291719" y="178534"/>
                </a:lnTo>
                <a:lnTo>
                  <a:pt x="284861" y="231908"/>
                </a:lnTo>
                <a:lnTo>
                  <a:pt x="278003" y="285261"/>
                </a:lnTo>
                <a:lnTo>
                  <a:pt x="271145" y="338588"/>
                </a:lnTo>
                <a:lnTo>
                  <a:pt x="264287" y="391881"/>
                </a:lnTo>
                <a:lnTo>
                  <a:pt x="257429" y="445134"/>
                </a:lnTo>
                <a:lnTo>
                  <a:pt x="245667" y="428111"/>
                </a:lnTo>
                <a:lnTo>
                  <a:pt x="235156" y="415909"/>
                </a:lnTo>
                <a:lnTo>
                  <a:pt x="225907" y="408541"/>
                </a:lnTo>
                <a:lnTo>
                  <a:pt x="217931" y="406018"/>
                </a:lnTo>
                <a:lnTo>
                  <a:pt x="204741" y="411116"/>
                </a:lnTo>
                <a:lnTo>
                  <a:pt x="182695" y="453078"/>
                </a:lnTo>
                <a:lnTo>
                  <a:pt x="168909" y="518865"/>
                </a:lnTo>
                <a:lnTo>
                  <a:pt x="160513" y="592074"/>
                </a:lnTo>
                <a:lnTo>
                  <a:pt x="157065" y="636385"/>
                </a:lnTo>
                <a:lnTo>
                  <a:pt x="154112" y="685832"/>
                </a:lnTo>
                <a:lnTo>
                  <a:pt x="151652" y="740417"/>
                </a:lnTo>
                <a:lnTo>
                  <a:pt x="149680" y="800140"/>
                </a:lnTo>
                <a:lnTo>
                  <a:pt x="148195" y="865000"/>
                </a:lnTo>
                <a:lnTo>
                  <a:pt x="147193" y="934999"/>
                </a:lnTo>
                <a:lnTo>
                  <a:pt x="146647" y="985642"/>
                </a:lnTo>
                <a:lnTo>
                  <a:pt x="146108" y="1036284"/>
                </a:lnTo>
                <a:lnTo>
                  <a:pt x="145574" y="1086926"/>
                </a:lnTo>
                <a:lnTo>
                  <a:pt x="145044" y="1137567"/>
                </a:lnTo>
                <a:lnTo>
                  <a:pt x="144515" y="1188208"/>
                </a:lnTo>
                <a:lnTo>
                  <a:pt x="143985" y="1238850"/>
                </a:lnTo>
                <a:lnTo>
                  <a:pt x="143451" y="1289491"/>
                </a:lnTo>
                <a:lnTo>
                  <a:pt x="142912" y="1340134"/>
                </a:lnTo>
                <a:lnTo>
                  <a:pt x="142367" y="1390776"/>
                </a:lnTo>
                <a:lnTo>
                  <a:pt x="106763" y="1388374"/>
                </a:lnTo>
                <a:lnTo>
                  <a:pt x="71183" y="1385930"/>
                </a:lnTo>
                <a:lnTo>
                  <a:pt x="35603" y="1383445"/>
                </a:lnTo>
                <a:lnTo>
                  <a:pt x="0" y="1380921"/>
                </a:lnTo>
                <a:lnTo>
                  <a:pt x="507" y="1330923"/>
                </a:lnTo>
                <a:lnTo>
                  <a:pt x="1015" y="1280924"/>
                </a:lnTo>
                <a:lnTo>
                  <a:pt x="1523" y="1230926"/>
                </a:lnTo>
                <a:lnTo>
                  <a:pt x="2031" y="1180927"/>
                </a:lnTo>
                <a:lnTo>
                  <a:pt x="2539" y="1130929"/>
                </a:lnTo>
                <a:lnTo>
                  <a:pt x="3046" y="1080931"/>
                </a:lnTo>
                <a:lnTo>
                  <a:pt x="3553" y="1030932"/>
                </a:lnTo>
                <a:lnTo>
                  <a:pt x="4060" y="980934"/>
                </a:lnTo>
                <a:lnTo>
                  <a:pt x="4567" y="930936"/>
                </a:lnTo>
                <a:lnTo>
                  <a:pt x="5073" y="880938"/>
                </a:lnTo>
                <a:lnTo>
                  <a:pt x="5579" y="830940"/>
                </a:lnTo>
                <a:lnTo>
                  <a:pt x="6084" y="780942"/>
                </a:lnTo>
                <a:lnTo>
                  <a:pt x="6589" y="730944"/>
                </a:lnTo>
                <a:lnTo>
                  <a:pt x="7094" y="680946"/>
                </a:lnTo>
                <a:lnTo>
                  <a:pt x="7598" y="630948"/>
                </a:lnTo>
                <a:lnTo>
                  <a:pt x="8101" y="580951"/>
                </a:lnTo>
                <a:lnTo>
                  <a:pt x="8604" y="530953"/>
                </a:lnTo>
                <a:lnTo>
                  <a:pt x="9106" y="480956"/>
                </a:lnTo>
                <a:lnTo>
                  <a:pt x="9607" y="430959"/>
                </a:lnTo>
                <a:lnTo>
                  <a:pt x="10108" y="380962"/>
                </a:lnTo>
                <a:lnTo>
                  <a:pt x="10608" y="330965"/>
                </a:lnTo>
                <a:lnTo>
                  <a:pt x="11107" y="280968"/>
                </a:lnTo>
                <a:lnTo>
                  <a:pt x="11605" y="230972"/>
                </a:lnTo>
                <a:lnTo>
                  <a:pt x="12102" y="180975"/>
                </a:lnTo>
                <a:lnTo>
                  <a:pt x="12599" y="130979"/>
                </a:lnTo>
                <a:lnTo>
                  <a:pt x="13094" y="80983"/>
                </a:lnTo>
                <a:lnTo>
                  <a:pt x="13588" y="30987"/>
                </a:lnTo>
                <a:lnTo>
                  <a:pt x="46924" y="31079"/>
                </a:lnTo>
                <a:lnTo>
                  <a:pt x="80248" y="31146"/>
                </a:lnTo>
                <a:lnTo>
                  <a:pt x="113547" y="31166"/>
                </a:lnTo>
                <a:lnTo>
                  <a:pt x="146812" y="31114"/>
                </a:lnTo>
                <a:lnTo>
                  <a:pt x="146240" y="86814"/>
                </a:lnTo>
                <a:lnTo>
                  <a:pt x="145669" y="142478"/>
                </a:lnTo>
                <a:lnTo>
                  <a:pt x="145097" y="198118"/>
                </a:lnTo>
                <a:lnTo>
                  <a:pt x="144525" y="253745"/>
                </a:lnTo>
                <a:lnTo>
                  <a:pt x="154912" y="187146"/>
                </a:lnTo>
                <a:lnTo>
                  <a:pt x="165322" y="131762"/>
                </a:lnTo>
                <a:lnTo>
                  <a:pt x="175779" y="87618"/>
                </a:lnTo>
                <a:lnTo>
                  <a:pt x="197358" y="30878"/>
                </a:lnTo>
                <a:lnTo>
                  <a:pt x="222885" y="3498"/>
                </a:lnTo>
                <a:lnTo>
                  <a:pt x="23736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1785" y="4841113"/>
            <a:ext cx="426084" cy="1371600"/>
          </a:xfrm>
          <a:custGeom>
            <a:avLst/>
            <a:gdLst/>
            <a:ahLst/>
            <a:cxnLst/>
            <a:rect l="l" t="t" r="r" b="b"/>
            <a:pathLst>
              <a:path w="426085" h="1371600">
                <a:moveTo>
                  <a:pt x="221107" y="0"/>
                </a:moveTo>
                <a:lnTo>
                  <a:pt x="263778" y="8322"/>
                </a:lnTo>
                <a:lnTo>
                  <a:pt x="300926" y="30861"/>
                </a:lnTo>
                <a:lnTo>
                  <a:pt x="332549" y="67687"/>
                </a:lnTo>
                <a:lnTo>
                  <a:pt x="358647" y="118872"/>
                </a:lnTo>
                <a:lnTo>
                  <a:pt x="382978" y="194444"/>
                </a:lnTo>
                <a:lnTo>
                  <a:pt x="393317" y="238773"/>
                </a:lnTo>
                <a:lnTo>
                  <a:pt x="402448" y="287459"/>
                </a:lnTo>
                <a:lnTo>
                  <a:pt x="410377" y="340498"/>
                </a:lnTo>
                <a:lnTo>
                  <a:pt x="417110" y="397883"/>
                </a:lnTo>
                <a:lnTo>
                  <a:pt x="422656" y="459613"/>
                </a:lnTo>
                <a:lnTo>
                  <a:pt x="389128" y="474138"/>
                </a:lnTo>
                <a:lnTo>
                  <a:pt x="355599" y="488569"/>
                </a:lnTo>
                <a:lnTo>
                  <a:pt x="322072" y="502904"/>
                </a:lnTo>
                <a:lnTo>
                  <a:pt x="288544" y="517144"/>
                </a:lnTo>
                <a:lnTo>
                  <a:pt x="285041" y="477424"/>
                </a:lnTo>
                <a:lnTo>
                  <a:pt x="280241" y="442849"/>
                </a:lnTo>
                <a:lnTo>
                  <a:pt x="266700" y="389128"/>
                </a:lnTo>
                <a:lnTo>
                  <a:pt x="235767" y="347765"/>
                </a:lnTo>
                <a:lnTo>
                  <a:pt x="222503" y="344550"/>
                </a:lnTo>
                <a:lnTo>
                  <a:pt x="205690" y="349404"/>
                </a:lnTo>
                <a:lnTo>
                  <a:pt x="176873" y="392735"/>
                </a:lnTo>
                <a:lnTo>
                  <a:pt x="164846" y="431165"/>
                </a:lnTo>
                <a:lnTo>
                  <a:pt x="156693" y="470058"/>
                </a:lnTo>
                <a:lnTo>
                  <a:pt x="150223" y="516334"/>
                </a:lnTo>
                <a:lnTo>
                  <a:pt x="145442" y="569998"/>
                </a:lnTo>
                <a:lnTo>
                  <a:pt x="142355" y="631056"/>
                </a:lnTo>
                <a:lnTo>
                  <a:pt x="140970" y="699516"/>
                </a:lnTo>
                <a:lnTo>
                  <a:pt x="141383" y="760851"/>
                </a:lnTo>
                <a:lnTo>
                  <a:pt x="143546" y="816114"/>
                </a:lnTo>
                <a:lnTo>
                  <a:pt x="147471" y="865309"/>
                </a:lnTo>
                <a:lnTo>
                  <a:pt x="153170" y="908441"/>
                </a:lnTo>
                <a:lnTo>
                  <a:pt x="171916" y="982970"/>
                </a:lnTo>
                <a:lnTo>
                  <a:pt x="199106" y="1026901"/>
                </a:lnTo>
                <a:lnTo>
                  <a:pt x="215010" y="1033360"/>
                </a:lnTo>
                <a:lnTo>
                  <a:pt x="228393" y="1031210"/>
                </a:lnTo>
                <a:lnTo>
                  <a:pt x="262254" y="986167"/>
                </a:lnTo>
                <a:lnTo>
                  <a:pt x="279288" y="922955"/>
                </a:lnTo>
                <a:lnTo>
                  <a:pt x="286132" y="880977"/>
                </a:lnTo>
                <a:lnTo>
                  <a:pt x="291846" y="832091"/>
                </a:lnTo>
                <a:lnTo>
                  <a:pt x="325393" y="847871"/>
                </a:lnTo>
                <a:lnTo>
                  <a:pt x="358965" y="863660"/>
                </a:lnTo>
                <a:lnTo>
                  <a:pt x="392537" y="879454"/>
                </a:lnTo>
                <a:lnTo>
                  <a:pt x="426084" y="895248"/>
                </a:lnTo>
                <a:lnTo>
                  <a:pt x="420569" y="953646"/>
                </a:lnTo>
                <a:lnTo>
                  <a:pt x="413931" y="1008701"/>
                </a:lnTo>
                <a:lnTo>
                  <a:pt x="406178" y="1060412"/>
                </a:lnTo>
                <a:lnTo>
                  <a:pt x="397315" y="1108777"/>
                </a:lnTo>
                <a:lnTo>
                  <a:pt x="387350" y="1153795"/>
                </a:lnTo>
                <a:lnTo>
                  <a:pt x="373348" y="1204707"/>
                </a:lnTo>
                <a:lnTo>
                  <a:pt x="357631" y="1249291"/>
                </a:lnTo>
                <a:lnTo>
                  <a:pt x="340201" y="1287538"/>
                </a:lnTo>
                <a:lnTo>
                  <a:pt x="299765" y="1344173"/>
                </a:lnTo>
                <a:lnTo>
                  <a:pt x="249422" y="1370015"/>
                </a:lnTo>
                <a:lnTo>
                  <a:pt x="220345" y="1371130"/>
                </a:lnTo>
                <a:lnTo>
                  <a:pt x="192246" y="1366084"/>
                </a:lnTo>
                <a:lnTo>
                  <a:pt x="143478" y="1342110"/>
                </a:lnTo>
                <a:lnTo>
                  <a:pt x="104165" y="1299134"/>
                </a:lnTo>
                <a:lnTo>
                  <a:pt x="71070" y="1233498"/>
                </a:lnTo>
                <a:lnTo>
                  <a:pt x="56641" y="1191945"/>
                </a:lnTo>
                <a:lnTo>
                  <a:pt x="43614" y="1145768"/>
                </a:lnTo>
                <a:lnTo>
                  <a:pt x="32146" y="1096010"/>
                </a:lnTo>
                <a:lnTo>
                  <a:pt x="22226" y="1042669"/>
                </a:lnTo>
                <a:lnTo>
                  <a:pt x="13843" y="985748"/>
                </a:lnTo>
                <a:lnTo>
                  <a:pt x="9272" y="944582"/>
                </a:lnTo>
                <a:lnTo>
                  <a:pt x="5597" y="899287"/>
                </a:lnTo>
                <a:lnTo>
                  <a:pt x="2825" y="849863"/>
                </a:lnTo>
                <a:lnTo>
                  <a:pt x="964" y="796305"/>
                </a:lnTo>
                <a:lnTo>
                  <a:pt x="19" y="738613"/>
                </a:lnTo>
                <a:lnTo>
                  <a:pt x="0" y="676783"/>
                </a:lnTo>
                <a:lnTo>
                  <a:pt x="776" y="620977"/>
                </a:lnTo>
                <a:lnTo>
                  <a:pt x="2342" y="567963"/>
                </a:lnTo>
                <a:lnTo>
                  <a:pt x="4691" y="517736"/>
                </a:lnTo>
                <a:lnTo>
                  <a:pt x="7821" y="470287"/>
                </a:lnTo>
                <a:lnTo>
                  <a:pt x="11726" y="425611"/>
                </a:lnTo>
                <a:lnTo>
                  <a:pt x="16401" y="383701"/>
                </a:lnTo>
                <a:lnTo>
                  <a:pt x="21843" y="344550"/>
                </a:lnTo>
                <a:lnTo>
                  <a:pt x="30011" y="297332"/>
                </a:lnTo>
                <a:lnTo>
                  <a:pt x="39465" y="252650"/>
                </a:lnTo>
                <a:lnTo>
                  <a:pt x="50204" y="210516"/>
                </a:lnTo>
                <a:lnTo>
                  <a:pt x="62229" y="170942"/>
                </a:lnTo>
                <a:lnTo>
                  <a:pt x="74969" y="135032"/>
                </a:lnTo>
                <a:lnTo>
                  <a:pt x="100877" y="78073"/>
                </a:lnTo>
                <a:lnTo>
                  <a:pt x="136507" y="31450"/>
                </a:lnTo>
                <a:lnTo>
                  <a:pt x="190001" y="2926"/>
                </a:lnTo>
                <a:lnTo>
                  <a:pt x="22110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5966" y="4823205"/>
            <a:ext cx="427990" cy="1340485"/>
          </a:xfrm>
          <a:custGeom>
            <a:avLst/>
            <a:gdLst/>
            <a:ahLst/>
            <a:cxnLst/>
            <a:rect l="l" t="t" r="r" b="b"/>
            <a:pathLst>
              <a:path w="427990" h="1340485">
                <a:moveTo>
                  <a:pt x="212547" y="0"/>
                </a:moveTo>
                <a:lnTo>
                  <a:pt x="250222" y="7004"/>
                </a:lnTo>
                <a:lnTo>
                  <a:pt x="312809" y="51685"/>
                </a:lnTo>
                <a:lnTo>
                  <a:pt x="337769" y="89408"/>
                </a:lnTo>
                <a:lnTo>
                  <a:pt x="355081" y="126762"/>
                </a:lnTo>
                <a:lnTo>
                  <a:pt x="370596" y="170096"/>
                </a:lnTo>
                <a:lnTo>
                  <a:pt x="384312" y="219417"/>
                </a:lnTo>
                <a:lnTo>
                  <a:pt x="396229" y="274730"/>
                </a:lnTo>
                <a:lnTo>
                  <a:pt x="406349" y="336042"/>
                </a:lnTo>
                <a:lnTo>
                  <a:pt x="411719" y="377731"/>
                </a:lnTo>
                <a:lnTo>
                  <a:pt x="416306" y="422405"/>
                </a:lnTo>
                <a:lnTo>
                  <a:pt x="420114" y="470063"/>
                </a:lnTo>
                <a:lnTo>
                  <a:pt x="423144" y="520700"/>
                </a:lnTo>
                <a:lnTo>
                  <a:pt x="425401" y="574313"/>
                </a:lnTo>
                <a:lnTo>
                  <a:pt x="426887" y="630900"/>
                </a:lnTo>
                <a:lnTo>
                  <a:pt x="427605" y="690457"/>
                </a:lnTo>
                <a:lnTo>
                  <a:pt x="427558" y="752983"/>
                </a:lnTo>
                <a:lnTo>
                  <a:pt x="427462" y="767003"/>
                </a:lnTo>
                <a:lnTo>
                  <a:pt x="427367" y="781024"/>
                </a:lnTo>
                <a:lnTo>
                  <a:pt x="427272" y="795045"/>
                </a:lnTo>
                <a:lnTo>
                  <a:pt x="427177" y="809066"/>
                </a:lnTo>
                <a:lnTo>
                  <a:pt x="379869" y="805445"/>
                </a:lnTo>
                <a:lnTo>
                  <a:pt x="332564" y="801744"/>
                </a:lnTo>
                <a:lnTo>
                  <a:pt x="285261" y="797961"/>
                </a:lnTo>
                <a:lnTo>
                  <a:pt x="237962" y="794095"/>
                </a:lnTo>
                <a:lnTo>
                  <a:pt x="190669" y="790143"/>
                </a:lnTo>
                <a:lnTo>
                  <a:pt x="143382" y="786104"/>
                </a:lnTo>
                <a:lnTo>
                  <a:pt x="145676" y="841532"/>
                </a:lnTo>
                <a:lnTo>
                  <a:pt x="149355" y="889573"/>
                </a:lnTo>
                <a:lnTo>
                  <a:pt x="154420" y="930224"/>
                </a:lnTo>
                <a:lnTo>
                  <a:pt x="171694" y="1000895"/>
                </a:lnTo>
                <a:lnTo>
                  <a:pt x="198255" y="1045031"/>
                </a:lnTo>
                <a:lnTo>
                  <a:pt x="213944" y="1051737"/>
                </a:lnTo>
                <a:lnTo>
                  <a:pt x="224227" y="1050449"/>
                </a:lnTo>
                <a:lnTo>
                  <a:pt x="253695" y="1019213"/>
                </a:lnTo>
                <a:lnTo>
                  <a:pt x="272197" y="966638"/>
                </a:lnTo>
                <a:lnTo>
                  <a:pt x="278841" y="940358"/>
                </a:lnTo>
                <a:lnTo>
                  <a:pt x="313607" y="954614"/>
                </a:lnTo>
                <a:lnTo>
                  <a:pt x="348373" y="968863"/>
                </a:lnTo>
                <a:lnTo>
                  <a:pt x="383139" y="983103"/>
                </a:lnTo>
                <a:lnTo>
                  <a:pt x="417906" y="997331"/>
                </a:lnTo>
                <a:lnTo>
                  <a:pt x="406507" y="1058231"/>
                </a:lnTo>
                <a:lnTo>
                  <a:pt x="394411" y="1112905"/>
                </a:lnTo>
                <a:lnTo>
                  <a:pt x="381615" y="1161351"/>
                </a:lnTo>
                <a:lnTo>
                  <a:pt x="368122" y="1203570"/>
                </a:lnTo>
                <a:lnTo>
                  <a:pt x="353929" y="1239562"/>
                </a:lnTo>
                <a:lnTo>
                  <a:pt x="313845" y="1303635"/>
                </a:lnTo>
                <a:lnTo>
                  <a:pt x="248885" y="1338914"/>
                </a:lnTo>
                <a:lnTo>
                  <a:pt x="209118" y="1339875"/>
                </a:lnTo>
                <a:lnTo>
                  <a:pt x="174541" y="1331605"/>
                </a:lnTo>
                <a:lnTo>
                  <a:pt x="117199" y="1289470"/>
                </a:lnTo>
                <a:lnTo>
                  <a:pt x="94424" y="1255661"/>
                </a:lnTo>
                <a:lnTo>
                  <a:pt x="63522" y="1181768"/>
                </a:lnTo>
                <a:lnTo>
                  <a:pt x="49832" y="1134987"/>
                </a:lnTo>
                <a:lnTo>
                  <a:pt x="37316" y="1081652"/>
                </a:lnTo>
                <a:lnTo>
                  <a:pt x="25971" y="1021765"/>
                </a:lnTo>
                <a:lnTo>
                  <a:pt x="18857" y="975672"/>
                </a:lnTo>
                <a:lnTo>
                  <a:pt x="12877" y="927479"/>
                </a:lnTo>
                <a:lnTo>
                  <a:pt x="8030" y="877185"/>
                </a:lnTo>
                <a:lnTo>
                  <a:pt x="4318" y="824786"/>
                </a:lnTo>
                <a:lnTo>
                  <a:pt x="1742" y="770281"/>
                </a:lnTo>
                <a:lnTo>
                  <a:pt x="302" y="713666"/>
                </a:lnTo>
                <a:lnTo>
                  <a:pt x="0" y="654939"/>
                </a:lnTo>
                <a:lnTo>
                  <a:pt x="817" y="596599"/>
                </a:lnTo>
                <a:lnTo>
                  <a:pt x="2737" y="540605"/>
                </a:lnTo>
                <a:lnTo>
                  <a:pt x="5759" y="486953"/>
                </a:lnTo>
                <a:lnTo>
                  <a:pt x="9883" y="435641"/>
                </a:lnTo>
                <a:lnTo>
                  <a:pt x="15109" y="386667"/>
                </a:lnTo>
                <a:lnTo>
                  <a:pt x="21439" y="340028"/>
                </a:lnTo>
                <a:lnTo>
                  <a:pt x="28870" y="295723"/>
                </a:lnTo>
                <a:lnTo>
                  <a:pt x="37405" y="253749"/>
                </a:lnTo>
                <a:lnTo>
                  <a:pt x="47043" y="214103"/>
                </a:lnTo>
                <a:lnTo>
                  <a:pt x="57784" y="176784"/>
                </a:lnTo>
                <a:lnTo>
                  <a:pt x="82097" y="111678"/>
                </a:lnTo>
                <a:lnTo>
                  <a:pt x="109719" y="61447"/>
                </a:lnTo>
                <a:lnTo>
                  <a:pt x="140660" y="26090"/>
                </a:lnTo>
                <a:lnTo>
                  <a:pt x="174933" y="5608"/>
                </a:lnTo>
                <a:lnTo>
                  <a:pt x="21254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37200" y="4543171"/>
            <a:ext cx="146050" cy="450850"/>
          </a:xfrm>
          <a:custGeom>
            <a:avLst/>
            <a:gdLst/>
            <a:ahLst/>
            <a:cxnLst/>
            <a:rect l="l" t="t" r="r" b="b"/>
            <a:pathLst>
              <a:path w="146050" h="450850">
                <a:moveTo>
                  <a:pt x="4445" y="7873"/>
                </a:moveTo>
                <a:lnTo>
                  <a:pt x="3974" y="57103"/>
                </a:lnTo>
                <a:lnTo>
                  <a:pt x="3496" y="106323"/>
                </a:lnTo>
                <a:lnTo>
                  <a:pt x="3010" y="155537"/>
                </a:lnTo>
                <a:lnTo>
                  <a:pt x="2518" y="204744"/>
                </a:lnTo>
                <a:lnTo>
                  <a:pt x="2020" y="253946"/>
                </a:lnTo>
                <a:lnTo>
                  <a:pt x="1519" y="303144"/>
                </a:lnTo>
                <a:lnTo>
                  <a:pt x="1014" y="352338"/>
                </a:lnTo>
                <a:lnTo>
                  <a:pt x="507" y="401531"/>
                </a:lnTo>
                <a:lnTo>
                  <a:pt x="0" y="450722"/>
                </a:lnTo>
                <a:lnTo>
                  <a:pt x="16593" y="449197"/>
                </a:lnTo>
                <a:lnTo>
                  <a:pt x="66421" y="444499"/>
                </a:lnTo>
                <a:lnTo>
                  <a:pt x="108458" y="410590"/>
                </a:lnTo>
                <a:lnTo>
                  <a:pt x="129049" y="364888"/>
                </a:lnTo>
                <a:lnTo>
                  <a:pt x="139241" y="310195"/>
                </a:lnTo>
                <a:lnTo>
                  <a:pt x="144817" y="246135"/>
                </a:lnTo>
                <a:lnTo>
                  <a:pt x="145796" y="211200"/>
                </a:lnTo>
                <a:lnTo>
                  <a:pt x="145289" y="161264"/>
                </a:lnTo>
                <a:lnTo>
                  <a:pt x="142795" y="117744"/>
                </a:lnTo>
                <a:lnTo>
                  <a:pt x="131699" y="49910"/>
                </a:lnTo>
                <a:lnTo>
                  <a:pt x="109680" y="9953"/>
                </a:lnTo>
                <a:lnTo>
                  <a:pt x="73660" y="0"/>
                </a:lnTo>
                <a:lnTo>
                  <a:pt x="56344" y="1998"/>
                </a:lnTo>
                <a:lnTo>
                  <a:pt x="39052" y="3984"/>
                </a:lnTo>
                <a:lnTo>
                  <a:pt x="21760" y="5947"/>
                </a:lnTo>
                <a:lnTo>
                  <a:pt x="4445" y="787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83734" y="4602607"/>
            <a:ext cx="146685" cy="438784"/>
          </a:xfrm>
          <a:custGeom>
            <a:avLst/>
            <a:gdLst/>
            <a:ahLst/>
            <a:cxnLst/>
            <a:rect l="l" t="t" r="r" b="b"/>
            <a:pathLst>
              <a:path w="146685" h="438785">
                <a:moveTo>
                  <a:pt x="4825" y="6858"/>
                </a:moveTo>
                <a:lnTo>
                  <a:pt x="4207" y="60769"/>
                </a:lnTo>
                <a:lnTo>
                  <a:pt x="3589" y="114682"/>
                </a:lnTo>
                <a:lnTo>
                  <a:pt x="2975" y="168599"/>
                </a:lnTo>
                <a:lnTo>
                  <a:pt x="2365" y="222519"/>
                </a:lnTo>
                <a:lnTo>
                  <a:pt x="1761" y="276446"/>
                </a:lnTo>
                <a:lnTo>
                  <a:pt x="1164" y="330380"/>
                </a:lnTo>
                <a:lnTo>
                  <a:pt x="577" y="384323"/>
                </a:lnTo>
                <a:lnTo>
                  <a:pt x="0" y="438277"/>
                </a:lnTo>
                <a:lnTo>
                  <a:pt x="16593" y="436963"/>
                </a:lnTo>
                <a:lnTo>
                  <a:pt x="33210" y="435673"/>
                </a:lnTo>
                <a:lnTo>
                  <a:pt x="73116" y="430760"/>
                </a:lnTo>
                <a:lnTo>
                  <a:pt x="108585" y="400685"/>
                </a:lnTo>
                <a:lnTo>
                  <a:pt x="129301" y="356429"/>
                </a:lnTo>
                <a:lnTo>
                  <a:pt x="139515" y="303287"/>
                </a:lnTo>
                <a:lnTo>
                  <a:pt x="145178" y="240907"/>
                </a:lnTo>
                <a:lnTo>
                  <a:pt x="146176" y="206883"/>
                </a:lnTo>
                <a:lnTo>
                  <a:pt x="145744" y="158240"/>
                </a:lnTo>
                <a:lnTo>
                  <a:pt x="143287" y="115776"/>
                </a:lnTo>
                <a:lnTo>
                  <a:pt x="132206" y="49530"/>
                </a:lnTo>
                <a:lnTo>
                  <a:pt x="110172" y="10239"/>
                </a:lnTo>
                <a:lnTo>
                  <a:pt x="74040" y="0"/>
                </a:lnTo>
                <a:lnTo>
                  <a:pt x="56778" y="1714"/>
                </a:lnTo>
                <a:lnTo>
                  <a:pt x="39481" y="3429"/>
                </a:lnTo>
                <a:lnTo>
                  <a:pt x="22159" y="5143"/>
                </a:lnTo>
                <a:lnTo>
                  <a:pt x="4825" y="685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01636" y="3800602"/>
            <a:ext cx="478155" cy="2390140"/>
          </a:xfrm>
          <a:custGeom>
            <a:avLst/>
            <a:gdLst/>
            <a:ahLst/>
            <a:cxnLst/>
            <a:rect l="l" t="t" r="r" b="b"/>
            <a:pathLst>
              <a:path w="478154" h="2390140">
                <a:moveTo>
                  <a:pt x="3302" y="85090"/>
                </a:moveTo>
                <a:lnTo>
                  <a:pt x="56086" y="75875"/>
                </a:lnTo>
                <a:lnTo>
                  <a:pt x="108862" y="66603"/>
                </a:lnTo>
                <a:lnTo>
                  <a:pt x="161628" y="57272"/>
                </a:lnTo>
                <a:lnTo>
                  <a:pt x="214385" y="47881"/>
                </a:lnTo>
                <a:lnTo>
                  <a:pt x="267132" y="38431"/>
                </a:lnTo>
                <a:lnTo>
                  <a:pt x="319870" y="28918"/>
                </a:lnTo>
                <a:lnTo>
                  <a:pt x="372599" y="19343"/>
                </a:lnTo>
                <a:lnTo>
                  <a:pt x="425318" y="9703"/>
                </a:lnTo>
                <a:lnTo>
                  <a:pt x="478028" y="0"/>
                </a:lnTo>
                <a:lnTo>
                  <a:pt x="477817" y="52993"/>
                </a:lnTo>
                <a:lnTo>
                  <a:pt x="477601" y="105987"/>
                </a:lnTo>
                <a:lnTo>
                  <a:pt x="477381" y="158980"/>
                </a:lnTo>
                <a:lnTo>
                  <a:pt x="477158" y="211974"/>
                </a:lnTo>
                <a:lnTo>
                  <a:pt x="476934" y="264968"/>
                </a:lnTo>
                <a:lnTo>
                  <a:pt x="476708" y="317961"/>
                </a:lnTo>
                <a:lnTo>
                  <a:pt x="476484" y="370955"/>
                </a:lnTo>
                <a:lnTo>
                  <a:pt x="476261" y="423949"/>
                </a:lnTo>
                <a:lnTo>
                  <a:pt x="476041" y="476942"/>
                </a:lnTo>
                <a:lnTo>
                  <a:pt x="475825" y="529936"/>
                </a:lnTo>
                <a:lnTo>
                  <a:pt x="475615" y="582930"/>
                </a:lnTo>
                <a:lnTo>
                  <a:pt x="435778" y="589385"/>
                </a:lnTo>
                <a:lnTo>
                  <a:pt x="395906" y="595804"/>
                </a:lnTo>
                <a:lnTo>
                  <a:pt x="356010" y="602200"/>
                </a:lnTo>
                <a:lnTo>
                  <a:pt x="316103" y="608584"/>
                </a:lnTo>
                <a:lnTo>
                  <a:pt x="315863" y="659082"/>
                </a:lnTo>
                <a:lnTo>
                  <a:pt x="315624" y="709580"/>
                </a:lnTo>
                <a:lnTo>
                  <a:pt x="315384" y="760077"/>
                </a:lnTo>
                <a:lnTo>
                  <a:pt x="315145" y="810574"/>
                </a:lnTo>
                <a:lnTo>
                  <a:pt x="314905" y="861070"/>
                </a:lnTo>
                <a:lnTo>
                  <a:pt x="314666" y="911566"/>
                </a:lnTo>
                <a:lnTo>
                  <a:pt x="314426" y="962062"/>
                </a:lnTo>
                <a:lnTo>
                  <a:pt x="314187" y="1012557"/>
                </a:lnTo>
                <a:lnTo>
                  <a:pt x="313947" y="1063051"/>
                </a:lnTo>
                <a:lnTo>
                  <a:pt x="313708" y="1113546"/>
                </a:lnTo>
                <a:lnTo>
                  <a:pt x="313468" y="1164040"/>
                </a:lnTo>
                <a:lnTo>
                  <a:pt x="313229" y="1214533"/>
                </a:lnTo>
                <a:lnTo>
                  <a:pt x="312989" y="1265027"/>
                </a:lnTo>
                <a:lnTo>
                  <a:pt x="312750" y="1315520"/>
                </a:lnTo>
                <a:lnTo>
                  <a:pt x="312510" y="1366013"/>
                </a:lnTo>
                <a:lnTo>
                  <a:pt x="312271" y="1416506"/>
                </a:lnTo>
                <a:lnTo>
                  <a:pt x="312031" y="1466998"/>
                </a:lnTo>
                <a:lnTo>
                  <a:pt x="311792" y="1517491"/>
                </a:lnTo>
                <a:lnTo>
                  <a:pt x="311552" y="1567984"/>
                </a:lnTo>
                <a:lnTo>
                  <a:pt x="311313" y="1618476"/>
                </a:lnTo>
                <a:lnTo>
                  <a:pt x="311073" y="1668968"/>
                </a:lnTo>
                <a:lnTo>
                  <a:pt x="310834" y="1719461"/>
                </a:lnTo>
                <a:lnTo>
                  <a:pt x="310594" y="1769953"/>
                </a:lnTo>
                <a:lnTo>
                  <a:pt x="310355" y="1820446"/>
                </a:lnTo>
                <a:lnTo>
                  <a:pt x="310115" y="1870939"/>
                </a:lnTo>
                <a:lnTo>
                  <a:pt x="309876" y="1921431"/>
                </a:lnTo>
                <a:lnTo>
                  <a:pt x="309636" y="1971924"/>
                </a:lnTo>
                <a:lnTo>
                  <a:pt x="309397" y="2022417"/>
                </a:lnTo>
                <a:lnTo>
                  <a:pt x="309157" y="2072911"/>
                </a:lnTo>
                <a:lnTo>
                  <a:pt x="308918" y="2123404"/>
                </a:lnTo>
                <a:lnTo>
                  <a:pt x="308678" y="2173898"/>
                </a:lnTo>
                <a:lnTo>
                  <a:pt x="308439" y="2224393"/>
                </a:lnTo>
                <a:lnTo>
                  <a:pt x="308199" y="2274887"/>
                </a:lnTo>
                <a:lnTo>
                  <a:pt x="307960" y="2325382"/>
                </a:lnTo>
                <a:lnTo>
                  <a:pt x="307721" y="2375877"/>
                </a:lnTo>
                <a:lnTo>
                  <a:pt x="268382" y="2379519"/>
                </a:lnTo>
                <a:lnTo>
                  <a:pt x="229044" y="2383108"/>
                </a:lnTo>
                <a:lnTo>
                  <a:pt x="189706" y="2386648"/>
                </a:lnTo>
                <a:lnTo>
                  <a:pt x="150368" y="2390140"/>
                </a:lnTo>
                <a:lnTo>
                  <a:pt x="150629" y="2339940"/>
                </a:lnTo>
                <a:lnTo>
                  <a:pt x="150891" y="2289741"/>
                </a:lnTo>
                <a:lnTo>
                  <a:pt x="151154" y="2239541"/>
                </a:lnTo>
                <a:lnTo>
                  <a:pt x="151417" y="2189342"/>
                </a:lnTo>
                <a:lnTo>
                  <a:pt x="151681" y="2139142"/>
                </a:lnTo>
                <a:lnTo>
                  <a:pt x="151945" y="2088943"/>
                </a:lnTo>
                <a:lnTo>
                  <a:pt x="152210" y="2038744"/>
                </a:lnTo>
                <a:lnTo>
                  <a:pt x="152474" y="1988544"/>
                </a:lnTo>
                <a:lnTo>
                  <a:pt x="152740" y="1938345"/>
                </a:lnTo>
                <a:lnTo>
                  <a:pt x="153005" y="1888146"/>
                </a:lnTo>
                <a:lnTo>
                  <a:pt x="153271" y="1837947"/>
                </a:lnTo>
                <a:lnTo>
                  <a:pt x="153537" y="1787748"/>
                </a:lnTo>
                <a:lnTo>
                  <a:pt x="153803" y="1737550"/>
                </a:lnTo>
                <a:lnTo>
                  <a:pt x="154070" y="1687351"/>
                </a:lnTo>
                <a:lnTo>
                  <a:pt x="154336" y="1637152"/>
                </a:lnTo>
                <a:lnTo>
                  <a:pt x="154603" y="1586954"/>
                </a:lnTo>
                <a:lnTo>
                  <a:pt x="154870" y="1536756"/>
                </a:lnTo>
                <a:lnTo>
                  <a:pt x="155136" y="1486558"/>
                </a:lnTo>
                <a:lnTo>
                  <a:pt x="155403" y="1436360"/>
                </a:lnTo>
                <a:lnTo>
                  <a:pt x="155670" y="1386162"/>
                </a:lnTo>
                <a:lnTo>
                  <a:pt x="155936" y="1335964"/>
                </a:lnTo>
                <a:lnTo>
                  <a:pt x="156203" y="1285767"/>
                </a:lnTo>
                <a:lnTo>
                  <a:pt x="156469" y="1235570"/>
                </a:lnTo>
                <a:lnTo>
                  <a:pt x="156735" y="1185373"/>
                </a:lnTo>
                <a:lnTo>
                  <a:pt x="157001" y="1135176"/>
                </a:lnTo>
                <a:lnTo>
                  <a:pt x="157266" y="1084979"/>
                </a:lnTo>
                <a:lnTo>
                  <a:pt x="157532" y="1034783"/>
                </a:lnTo>
                <a:lnTo>
                  <a:pt x="157796" y="984587"/>
                </a:lnTo>
                <a:lnTo>
                  <a:pt x="158061" y="934391"/>
                </a:lnTo>
                <a:lnTo>
                  <a:pt x="158325" y="884195"/>
                </a:lnTo>
                <a:lnTo>
                  <a:pt x="158589" y="834000"/>
                </a:lnTo>
                <a:lnTo>
                  <a:pt x="158852" y="783805"/>
                </a:lnTo>
                <a:lnTo>
                  <a:pt x="159115" y="733610"/>
                </a:lnTo>
                <a:lnTo>
                  <a:pt x="159377" y="683416"/>
                </a:lnTo>
                <a:lnTo>
                  <a:pt x="159639" y="633222"/>
                </a:lnTo>
                <a:lnTo>
                  <a:pt x="119729" y="639389"/>
                </a:lnTo>
                <a:lnTo>
                  <a:pt x="79819" y="645509"/>
                </a:lnTo>
                <a:lnTo>
                  <a:pt x="39909" y="651581"/>
                </a:lnTo>
                <a:lnTo>
                  <a:pt x="0" y="657606"/>
                </a:lnTo>
                <a:lnTo>
                  <a:pt x="308" y="605547"/>
                </a:lnTo>
                <a:lnTo>
                  <a:pt x="612" y="553489"/>
                </a:lnTo>
                <a:lnTo>
                  <a:pt x="911" y="501433"/>
                </a:lnTo>
                <a:lnTo>
                  <a:pt x="1208" y="449378"/>
                </a:lnTo>
                <a:lnTo>
                  <a:pt x="1503" y="397325"/>
                </a:lnTo>
                <a:lnTo>
                  <a:pt x="1798" y="345275"/>
                </a:lnTo>
                <a:lnTo>
                  <a:pt x="2093" y="293229"/>
                </a:lnTo>
                <a:lnTo>
                  <a:pt x="2390" y="241187"/>
                </a:lnTo>
                <a:lnTo>
                  <a:pt x="2689" y="189149"/>
                </a:lnTo>
                <a:lnTo>
                  <a:pt x="2993" y="137116"/>
                </a:lnTo>
                <a:lnTo>
                  <a:pt x="3302" y="8509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34582" y="3897503"/>
            <a:ext cx="502284" cy="2348230"/>
          </a:xfrm>
          <a:custGeom>
            <a:avLst/>
            <a:gdLst/>
            <a:ahLst/>
            <a:cxnLst/>
            <a:rect l="l" t="t" r="r" b="b"/>
            <a:pathLst>
              <a:path w="502284" h="2348229">
                <a:moveTo>
                  <a:pt x="17398" y="80264"/>
                </a:moveTo>
                <a:lnTo>
                  <a:pt x="53973" y="74429"/>
                </a:lnTo>
                <a:lnTo>
                  <a:pt x="90535" y="68548"/>
                </a:lnTo>
                <a:lnTo>
                  <a:pt x="127073" y="62618"/>
                </a:lnTo>
                <a:lnTo>
                  <a:pt x="163575" y="56642"/>
                </a:lnTo>
                <a:lnTo>
                  <a:pt x="170875" y="106014"/>
                </a:lnTo>
                <a:lnTo>
                  <a:pt x="178173" y="155408"/>
                </a:lnTo>
                <a:lnTo>
                  <a:pt x="185471" y="204822"/>
                </a:lnTo>
                <a:lnTo>
                  <a:pt x="192767" y="254256"/>
                </a:lnTo>
                <a:lnTo>
                  <a:pt x="200063" y="303711"/>
                </a:lnTo>
                <a:lnTo>
                  <a:pt x="207359" y="353187"/>
                </a:lnTo>
                <a:lnTo>
                  <a:pt x="214654" y="402683"/>
                </a:lnTo>
                <a:lnTo>
                  <a:pt x="221949" y="452199"/>
                </a:lnTo>
                <a:lnTo>
                  <a:pt x="229244" y="501736"/>
                </a:lnTo>
                <a:lnTo>
                  <a:pt x="236539" y="551293"/>
                </a:lnTo>
                <a:lnTo>
                  <a:pt x="243834" y="600871"/>
                </a:lnTo>
                <a:lnTo>
                  <a:pt x="251129" y="650468"/>
                </a:lnTo>
                <a:lnTo>
                  <a:pt x="258426" y="700086"/>
                </a:lnTo>
                <a:lnTo>
                  <a:pt x="265722" y="749723"/>
                </a:lnTo>
                <a:lnTo>
                  <a:pt x="273020" y="799381"/>
                </a:lnTo>
                <a:lnTo>
                  <a:pt x="280319" y="849059"/>
                </a:lnTo>
                <a:lnTo>
                  <a:pt x="287618" y="898757"/>
                </a:lnTo>
                <a:lnTo>
                  <a:pt x="294919" y="948474"/>
                </a:lnTo>
                <a:lnTo>
                  <a:pt x="302222" y="998212"/>
                </a:lnTo>
                <a:lnTo>
                  <a:pt x="309526" y="1047969"/>
                </a:lnTo>
                <a:lnTo>
                  <a:pt x="316832" y="1097746"/>
                </a:lnTo>
                <a:lnTo>
                  <a:pt x="324139" y="1147543"/>
                </a:lnTo>
                <a:lnTo>
                  <a:pt x="331449" y="1197359"/>
                </a:lnTo>
                <a:lnTo>
                  <a:pt x="338760" y="1247195"/>
                </a:lnTo>
                <a:lnTo>
                  <a:pt x="346074" y="1297051"/>
                </a:lnTo>
                <a:lnTo>
                  <a:pt x="346395" y="1246165"/>
                </a:lnTo>
                <a:lnTo>
                  <a:pt x="346717" y="1195280"/>
                </a:lnTo>
                <a:lnTo>
                  <a:pt x="347040" y="1144396"/>
                </a:lnTo>
                <a:lnTo>
                  <a:pt x="347364" y="1093514"/>
                </a:lnTo>
                <a:lnTo>
                  <a:pt x="347689" y="1042632"/>
                </a:lnTo>
                <a:lnTo>
                  <a:pt x="348015" y="991751"/>
                </a:lnTo>
                <a:lnTo>
                  <a:pt x="348342" y="940870"/>
                </a:lnTo>
                <a:lnTo>
                  <a:pt x="348670" y="889990"/>
                </a:lnTo>
                <a:lnTo>
                  <a:pt x="348998" y="839111"/>
                </a:lnTo>
                <a:lnTo>
                  <a:pt x="349328" y="788232"/>
                </a:lnTo>
                <a:lnTo>
                  <a:pt x="349658" y="737353"/>
                </a:lnTo>
                <a:lnTo>
                  <a:pt x="349989" y="686474"/>
                </a:lnTo>
                <a:lnTo>
                  <a:pt x="350320" y="635595"/>
                </a:lnTo>
                <a:lnTo>
                  <a:pt x="350652" y="584716"/>
                </a:lnTo>
                <a:lnTo>
                  <a:pt x="350985" y="533837"/>
                </a:lnTo>
                <a:lnTo>
                  <a:pt x="351318" y="482958"/>
                </a:lnTo>
                <a:lnTo>
                  <a:pt x="351651" y="432079"/>
                </a:lnTo>
                <a:lnTo>
                  <a:pt x="351985" y="381199"/>
                </a:lnTo>
                <a:lnTo>
                  <a:pt x="352320" y="330318"/>
                </a:lnTo>
                <a:lnTo>
                  <a:pt x="352654" y="279437"/>
                </a:lnTo>
                <a:lnTo>
                  <a:pt x="352989" y="228555"/>
                </a:lnTo>
                <a:lnTo>
                  <a:pt x="353324" y="177673"/>
                </a:lnTo>
                <a:lnTo>
                  <a:pt x="353659" y="126789"/>
                </a:lnTo>
                <a:lnTo>
                  <a:pt x="353994" y="75904"/>
                </a:lnTo>
                <a:lnTo>
                  <a:pt x="354329" y="25019"/>
                </a:lnTo>
                <a:lnTo>
                  <a:pt x="391191" y="18805"/>
                </a:lnTo>
                <a:lnTo>
                  <a:pt x="428053" y="12557"/>
                </a:lnTo>
                <a:lnTo>
                  <a:pt x="464915" y="6284"/>
                </a:lnTo>
                <a:lnTo>
                  <a:pt x="501776" y="0"/>
                </a:lnTo>
                <a:lnTo>
                  <a:pt x="501470" y="50275"/>
                </a:lnTo>
                <a:lnTo>
                  <a:pt x="501164" y="100550"/>
                </a:lnTo>
                <a:lnTo>
                  <a:pt x="500859" y="150824"/>
                </a:lnTo>
                <a:lnTo>
                  <a:pt x="500553" y="201099"/>
                </a:lnTo>
                <a:lnTo>
                  <a:pt x="500248" y="251373"/>
                </a:lnTo>
                <a:lnTo>
                  <a:pt x="499944" y="301646"/>
                </a:lnTo>
                <a:lnTo>
                  <a:pt x="499639" y="351920"/>
                </a:lnTo>
                <a:lnTo>
                  <a:pt x="499335" y="402193"/>
                </a:lnTo>
                <a:lnTo>
                  <a:pt x="499031" y="452466"/>
                </a:lnTo>
                <a:lnTo>
                  <a:pt x="498727" y="502739"/>
                </a:lnTo>
                <a:lnTo>
                  <a:pt x="498424" y="553011"/>
                </a:lnTo>
                <a:lnTo>
                  <a:pt x="498120" y="603284"/>
                </a:lnTo>
                <a:lnTo>
                  <a:pt x="497817" y="653556"/>
                </a:lnTo>
                <a:lnTo>
                  <a:pt x="497514" y="703828"/>
                </a:lnTo>
                <a:lnTo>
                  <a:pt x="497211" y="754100"/>
                </a:lnTo>
                <a:lnTo>
                  <a:pt x="496909" y="804372"/>
                </a:lnTo>
                <a:lnTo>
                  <a:pt x="496606" y="854643"/>
                </a:lnTo>
                <a:lnTo>
                  <a:pt x="496303" y="904915"/>
                </a:lnTo>
                <a:lnTo>
                  <a:pt x="496001" y="955187"/>
                </a:lnTo>
                <a:lnTo>
                  <a:pt x="495699" y="1005458"/>
                </a:lnTo>
                <a:lnTo>
                  <a:pt x="495396" y="1055730"/>
                </a:lnTo>
                <a:lnTo>
                  <a:pt x="495094" y="1106001"/>
                </a:lnTo>
                <a:lnTo>
                  <a:pt x="494791" y="1156273"/>
                </a:lnTo>
                <a:lnTo>
                  <a:pt x="494489" y="1206544"/>
                </a:lnTo>
                <a:lnTo>
                  <a:pt x="494187" y="1256816"/>
                </a:lnTo>
                <a:lnTo>
                  <a:pt x="493884" y="1307087"/>
                </a:lnTo>
                <a:lnTo>
                  <a:pt x="493582" y="1357359"/>
                </a:lnTo>
                <a:lnTo>
                  <a:pt x="493280" y="1407631"/>
                </a:lnTo>
                <a:lnTo>
                  <a:pt x="492977" y="1457903"/>
                </a:lnTo>
                <a:lnTo>
                  <a:pt x="492674" y="1508174"/>
                </a:lnTo>
                <a:lnTo>
                  <a:pt x="492372" y="1558447"/>
                </a:lnTo>
                <a:lnTo>
                  <a:pt x="492069" y="1608719"/>
                </a:lnTo>
                <a:lnTo>
                  <a:pt x="491766" y="1658991"/>
                </a:lnTo>
                <a:lnTo>
                  <a:pt x="491463" y="1709264"/>
                </a:lnTo>
                <a:lnTo>
                  <a:pt x="491159" y="1759537"/>
                </a:lnTo>
                <a:lnTo>
                  <a:pt x="490856" y="1809810"/>
                </a:lnTo>
                <a:lnTo>
                  <a:pt x="490552" y="1860083"/>
                </a:lnTo>
                <a:lnTo>
                  <a:pt x="490248" y="1910356"/>
                </a:lnTo>
                <a:lnTo>
                  <a:pt x="489944" y="1960630"/>
                </a:lnTo>
                <a:lnTo>
                  <a:pt x="489639" y="2010904"/>
                </a:lnTo>
                <a:lnTo>
                  <a:pt x="489335" y="2061178"/>
                </a:lnTo>
                <a:lnTo>
                  <a:pt x="489030" y="2111453"/>
                </a:lnTo>
                <a:lnTo>
                  <a:pt x="488724" y="2161728"/>
                </a:lnTo>
                <a:lnTo>
                  <a:pt x="488419" y="2212003"/>
                </a:lnTo>
                <a:lnTo>
                  <a:pt x="488113" y="2262279"/>
                </a:lnTo>
                <a:lnTo>
                  <a:pt x="487807" y="2312555"/>
                </a:lnTo>
                <a:lnTo>
                  <a:pt x="413527" y="2318429"/>
                </a:lnTo>
                <a:lnTo>
                  <a:pt x="339343" y="2324112"/>
                </a:lnTo>
                <a:lnTo>
                  <a:pt x="332045" y="2274324"/>
                </a:lnTo>
                <a:lnTo>
                  <a:pt x="324748" y="2224555"/>
                </a:lnTo>
                <a:lnTo>
                  <a:pt x="317454" y="2174806"/>
                </a:lnTo>
                <a:lnTo>
                  <a:pt x="310162" y="2125076"/>
                </a:lnTo>
                <a:lnTo>
                  <a:pt x="302871" y="2075366"/>
                </a:lnTo>
                <a:lnTo>
                  <a:pt x="295582" y="2025675"/>
                </a:lnTo>
                <a:lnTo>
                  <a:pt x="288295" y="1976004"/>
                </a:lnTo>
                <a:lnTo>
                  <a:pt x="281009" y="1926352"/>
                </a:lnTo>
                <a:lnTo>
                  <a:pt x="273725" y="1876720"/>
                </a:lnTo>
                <a:lnTo>
                  <a:pt x="266441" y="1827107"/>
                </a:lnTo>
                <a:lnTo>
                  <a:pt x="259159" y="1777513"/>
                </a:lnTo>
                <a:lnTo>
                  <a:pt x="251877" y="1727938"/>
                </a:lnTo>
                <a:lnTo>
                  <a:pt x="244596" y="1678383"/>
                </a:lnTo>
                <a:lnTo>
                  <a:pt x="237316" y="1628847"/>
                </a:lnTo>
                <a:lnTo>
                  <a:pt x="230036" y="1579331"/>
                </a:lnTo>
                <a:lnTo>
                  <a:pt x="222756" y="1529833"/>
                </a:lnTo>
                <a:lnTo>
                  <a:pt x="215477" y="1480355"/>
                </a:lnTo>
                <a:lnTo>
                  <a:pt x="208197" y="1430896"/>
                </a:lnTo>
                <a:lnTo>
                  <a:pt x="200917" y="1381456"/>
                </a:lnTo>
                <a:lnTo>
                  <a:pt x="193637" y="1332035"/>
                </a:lnTo>
                <a:lnTo>
                  <a:pt x="186356" y="1282633"/>
                </a:lnTo>
                <a:lnTo>
                  <a:pt x="179075" y="1233250"/>
                </a:lnTo>
                <a:lnTo>
                  <a:pt x="171793" y="1183886"/>
                </a:lnTo>
                <a:lnTo>
                  <a:pt x="164510" y="1134541"/>
                </a:lnTo>
                <a:lnTo>
                  <a:pt x="157225" y="1085215"/>
                </a:lnTo>
                <a:lnTo>
                  <a:pt x="156874" y="1135324"/>
                </a:lnTo>
                <a:lnTo>
                  <a:pt x="156522" y="1185432"/>
                </a:lnTo>
                <a:lnTo>
                  <a:pt x="156169" y="1235541"/>
                </a:lnTo>
                <a:lnTo>
                  <a:pt x="155815" y="1285650"/>
                </a:lnTo>
                <a:lnTo>
                  <a:pt x="155460" y="1335759"/>
                </a:lnTo>
                <a:lnTo>
                  <a:pt x="155104" y="1385867"/>
                </a:lnTo>
                <a:lnTo>
                  <a:pt x="154748" y="1435975"/>
                </a:lnTo>
                <a:lnTo>
                  <a:pt x="154391" y="1486084"/>
                </a:lnTo>
                <a:lnTo>
                  <a:pt x="154033" y="1536192"/>
                </a:lnTo>
                <a:lnTo>
                  <a:pt x="153676" y="1586300"/>
                </a:lnTo>
                <a:lnTo>
                  <a:pt x="153318" y="1636407"/>
                </a:lnTo>
                <a:lnTo>
                  <a:pt x="152960" y="1686515"/>
                </a:lnTo>
                <a:lnTo>
                  <a:pt x="152601" y="1736623"/>
                </a:lnTo>
                <a:lnTo>
                  <a:pt x="152243" y="1786730"/>
                </a:lnTo>
                <a:lnTo>
                  <a:pt x="151885" y="1836838"/>
                </a:lnTo>
                <a:lnTo>
                  <a:pt x="151528" y="1886945"/>
                </a:lnTo>
                <a:lnTo>
                  <a:pt x="151170" y="1937052"/>
                </a:lnTo>
                <a:lnTo>
                  <a:pt x="150813" y="1987159"/>
                </a:lnTo>
                <a:lnTo>
                  <a:pt x="150457" y="2037266"/>
                </a:lnTo>
                <a:lnTo>
                  <a:pt x="150101" y="2087373"/>
                </a:lnTo>
                <a:lnTo>
                  <a:pt x="149746" y="2137479"/>
                </a:lnTo>
                <a:lnTo>
                  <a:pt x="149392" y="2187586"/>
                </a:lnTo>
                <a:lnTo>
                  <a:pt x="149039" y="2237692"/>
                </a:lnTo>
                <a:lnTo>
                  <a:pt x="148687" y="2287798"/>
                </a:lnTo>
                <a:lnTo>
                  <a:pt x="148336" y="2337904"/>
                </a:lnTo>
                <a:lnTo>
                  <a:pt x="111281" y="2340435"/>
                </a:lnTo>
                <a:lnTo>
                  <a:pt x="74215" y="2342922"/>
                </a:lnTo>
                <a:lnTo>
                  <a:pt x="37125" y="2345364"/>
                </a:lnTo>
                <a:lnTo>
                  <a:pt x="0" y="2347760"/>
                </a:lnTo>
                <a:lnTo>
                  <a:pt x="389" y="2297372"/>
                </a:lnTo>
                <a:lnTo>
                  <a:pt x="778" y="2246984"/>
                </a:lnTo>
                <a:lnTo>
                  <a:pt x="1166" y="2196597"/>
                </a:lnTo>
                <a:lnTo>
                  <a:pt x="1555" y="2146210"/>
                </a:lnTo>
                <a:lnTo>
                  <a:pt x="1942" y="2095822"/>
                </a:lnTo>
                <a:lnTo>
                  <a:pt x="2330" y="2045435"/>
                </a:lnTo>
                <a:lnTo>
                  <a:pt x="2718" y="1995048"/>
                </a:lnTo>
                <a:lnTo>
                  <a:pt x="3105" y="1944661"/>
                </a:lnTo>
                <a:lnTo>
                  <a:pt x="3491" y="1894274"/>
                </a:lnTo>
                <a:lnTo>
                  <a:pt x="3878" y="1843887"/>
                </a:lnTo>
                <a:lnTo>
                  <a:pt x="4265" y="1793500"/>
                </a:lnTo>
                <a:lnTo>
                  <a:pt x="4651" y="1743113"/>
                </a:lnTo>
                <a:lnTo>
                  <a:pt x="5037" y="1692725"/>
                </a:lnTo>
                <a:lnTo>
                  <a:pt x="5423" y="1642338"/>
                </a:lnTo>
                <a:lnTo>
                  <a:pt x="5809" y="1591951"/>
                </a:lnTo>
                <a:lnTo>
                  <a:pt x="6194" y="1541564"/>
                </a:lnTo>
                <a:lnTo>
                  <a:pt x="6580" y="1491177"/>
                </a:lnTo>
                <a:lnTo>
                  <a:pt x="6965" y="1440789"/>
                </a:lnTo>
                <a:lnTo>
                  <a:pt x="7351" y="1390402"/>
                </a:lnTo>
                <a:lnTo>
                  <a:pt x="7736" y="1340014"/>
                </a:lnTo>
                <a:lnTo>
                  <a:pt x="8121" y="1289627"/>
                </a:lnTo>
                <a:lnTo>
                  <a:pt x="8506" y="1239239"/>
                </a:lnTo>
                <a:lnTo>
                  <a:pt x="8892" y="1188851"/>
                </a:lnTo>
                <a:lnTo>
                  <a:pt x="9277" y="1138463"/>
                </a:lnTo>
                <a:lnTo>
                  <a:pt x="9662" y="1088075"/>
                </a:lnTo>
                <a:lnTo>
                  <a:pt x="10047" y="1037686"/>
                </a:lnTo>
                <a:lnTo>
                  <a:pt x="10433" y="987298"/>
                </a:lnTo>
                <a:lnTo>
                  <a:pt x="10818" y="936909"/>
                </a:lnTo>
                <a:lnTo>
                  <a:pt x="11204" y="886520"/>
                </a:lnTo>
                <a:lnTo>
                  <a:pt x="11589" y="836131"/>
                </a:lnTo>
                <a:lnTo>
                  <a:pt x="11975" y="785742"/>
                </a:lnTo>
                <a:lnTo>
                  <a:pt x="12361" y="735352"/>
                </a:lnTo>
                <a:lnTo>
                  <a:pt x="12747" y="684963"/>
                </a:lnTo>
                <a:lnTo>
                  <a:pt x="13133" y="634573"/>
                </a:lnTo>
                <a:lnTo>
                  <a:pt x="13520" y="584182"/>
                </a:lnTo>
                <a:lnTo>
                  <a:pt x="13907" y="533792"/>
                </a:lnTo>
                <a:lnTo>
                  <a:pt x="14293" y="483401"/>
                </a:lnTo>
                <a:lnTo>
                  <a:pt x="14680" y="433010"/>
                </a:lnTo>
                <a:lnTo>
                  <a:pt x="15068" y="382619"/>
                </a:lnTo>
                <a:lnTo>
                  <a:pt x="15456" y="332227"/>
                </a:lnTo>
                <a:lnTo>
                  <a:pt x="15843" y="281835"/>
                </a:lnTo>
                <a:lnTo>
                  <a:pt x="16232" y="231443"/>
                </a:lnTo>
                <a:lnTo>
                  <a:pt x="16620" y="181050"/>
                </a:lnTo>
                <a:lnTo>
                  <a:pt x="17009" y="130657"/>
                </a:lnTo>
                <a:lnTo>
                  <a:pt x="17398" y="80264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17310" y="3992753"/>
            <a:ext cx="440690" cy="2281555"/>
          </a:xfrm>
          <a:custGeom>
            <a:avLst/>
            <a:gdLst/>
            <a:ahLst/>
            <a:cxnLst/>
            <a:rect l="l" t="t" r="r" b="b"/>
            <a:pathLst>
              <a:path w="440689" h="2281554">
                <a:moveTo>
                  <a:pt x="20319" y="63627"/>
                </a:moveTo>
                <a:lnTo>
                  <a:pt x="72897" y="55923"/>
                </a:lnTo>
                <a:lnTo>
                  <a:pt x="125472" y="48148"/>
                </a:lnTo>
                <a:lnTo>
                  <a:pt x="178040" y="40302"/>
                </a:lnTo>
                <a:lnTo>
                  <a:pt x="230600" y="32385"/>
                </a:lnTo>
                <a:lnTo>
                  <a:pt x="283147" y="24395"/>
                </a:lnTo>
                <a:lnTo>
                  <a:pt x="335680" y="16335"/>
                </a:lnTo>
                <a:lnTo>
                  <a:pt x="388195" y="8203"/>
                </a:lnTo>
                <a:lnTo>
                  <a:pt x="440689" y="0"/>
                </a:lnTo>
                <a:lnTo>
                  <a:pt x="440266" y="53556"/>
                </a:lnTo>
                <a:lnTo>
                  <a:pt x="439843" y="107119"/>
                </a:lnTo>
                <a:lnTo>
                  <a:pt x="439419" y="160687"/>
                </a:lnTo>
                <a:lnTo>
                  <a:pt x="438996" y="214259"/>
                </a:lnTo>
                <a:lnTo>
                  <a:pt x="438573" y="267832"/>
                </a:lnTo>
                <a:lnTo>
                  <a:pt x="438149" y="321404"/>
                </a:lnTo>
                <a:lnTo>
                  <a:pt x="437726" y="374972"/>
                </a:lnTo>
                <a:lnTo>
                  <a:pt x="437303" y="428535"/>
                </a:lnTo>
                <a:lnTo>
                  <a:pt x="436879" y="482092"/>
                </a:lnTo>
                <a:lnTo>
                  <a:pt x="384224" y="489285"/>
                </a:lnTo>
                <a:lnTo>
                  <a:pt x="331563" y="496387"/>
                </a:lnTo>
                <a:lnTo>
                  <a:pt x="278889" y="503397"/>
                </a:lnTo>
                <a:lnTo>
                  <a:pt x="226198" y="510316"/>
                </a:lnTo>
                <a:lnTo>
                  <a:pt x="173481" y="517144"/>
                </a:lnTo>
                <a:lnTo>
                  <a:pt x="173046" y="567824"/>
                </a:lnTo>
                <a:lnTo>
                  <a:pt x="172611" y="618515"/>
                </a:lnTo>
                <a:lnTo>
                  <a:pt x="172175" y="669212"/>
                </a:lnTo>
                <a:lnTo>
                  <a:pt x="171740" y="719913"/>
                </a:lnTo>
                <a:lnTo>
                  <a:pt x="171304" y="770610"/>
                </a:lnTo>
                <a:lnTo>
                  <a:pt x="170869" y="821301"/>
                </a:lnTo>
                <a:lnTo>
                  <a:pt x="170434" y="871982"/>
                </a:lnTo>
                <a:lnTo>
                  <a:pt x="219354" y="866437"/>
                </a:lnTo>
                <a:lnTo>
                  <a:pt x="268274" y="860789"/>
                </a:lnTo>
                <a:lnTo>
                  <a:pt x="317195" y="855056"/>
                </a:lnTo>
                <a:lnTo>
                  <a:pt x="366115" y="849256"/>
                </a:lnTo>
                <a:lnTo>
                  <a:pt x="415036" y="843407"/>
                </a:lnTo>
                <a:lnTo>
                  <a:pt x="414612" y="894545"/>
                </a:lnTo>
                <a:lnTo>
                  <a:pt x="414190" y="945684"/>
                </a:lnTo>
                <a:lnTo>
                  <a:pt x="413770" y="996823"/>
                </a:lnTo>
                <a:lnTo>
                  <a:pt x="413353" y="1047961"/>
                </a:lnTo>
                <a:lnTo>
                  <a:pt x="412941" y="1099100"/>
                </a:lnTo>
                <a:lnTo>
                  <a:pt x="412533" y="1150239"/>
                </a:lnTo>
                <a:lnTo>
                  <a:pt x="412132" y="1201377"/>
                </a:lnTo>
                <a:lnTo>
                  <a:pt x="411738" y="1252516"/>
                </a:lnTo>
                <a:lnTo>
                  <a:pt x="411352" y="1303655"/>
                </a:lnTo>
                <a:lnTo>
                  <a:pt x="362356" y="1308563"/>
                </a:lnTo>
                <a:lnTo>
                  <a:pt x="313359" y="1313386"/>
                </a:lnTo>
                <a:lnTo>
                  <a:pt x="264363" y="1318129"/>
                </a:lnTo>
                <a:lnTo>
                  <a:pt x="215366" y="1322800"/>
                </a:lnTo>
                <a:lnTo>
                  <a:pt x="166369" y="1327404"/>
                </a:lnTo>
                <a:lnTo>
                  <a:pt x="165946" y="1376337"/>
                </a:lnTo>
                <a:lnTo>
                  <a:pt x="165523" y="1425265"/>
                </a:lnTo>
                <a:lnTo>
                  <a:pt x="165100" y="1474186"/>
                </a:lnTo>
                <a:lnTo>
                  <a:pt x="164676" y="1523104"/>
                </a:lnTo>
                <a:lnTo>
                  <a:pt x="164253" y="1572018"/>
                </a:lnTo>
                <a:lnTo>
                  <a:pt x="163830" y="1620930"/>
                </a:lnTo>
                <a:lnTo>
                  <a:pt x="163406" y="1669840"/>
                </a:lnTo>
                <a:lnTo>
                  <a:pt x="162983" y="1718751"/>
                </a:lnTo>
                <a:lnTo>
                  <a:pt x="162560" y="1767662"/>
                </a:lnTo>
                <a:lnTo>
                  <a:pt x="216966" y="1763582"/>
                </a:lnTo>
                <a:lnTo>
                  <a:pt x="271373" y="1759406"/>
                </a:lnTo>
                <a:lnTo>
                  <a:pt x="325780" y="1755135"/>
                </a:lnTo>
                <a:lnTo>
                  <a:pt x="380187" y="1750770"/>
                </a:lnTo>
                <a:lnTo>
                  <a:pt x="434593" y="1746313"/>
                </a:lnTo>
                <a:lnTo>
                  <a:pt x="434178" y="1797477"/>
                </a:lnTo>
                <a:lnTo>
                  <a:pt x="433769" y="1848642"/>
                </a:lnTo>
                <a:lnTo>
                  <a:pt x="433364" y="1899806"/>
                </a:lnTo>
                <a:lnTo>
                  <a:pt x="432962" y="1950970"/>
                </a:lnTo>
                <a:lnTo>
                  <a:pt x="432562" y="2002134"/>
                </a:lnTo>
                <a:lnTo>
                  <a:pt x="432161" y="2053297"/>
                </a:lnTo>
                <a:lnTo>
                  <a:pt x="431759" y="2104460"/>
                </a:lnTo>
                <a:lnTo>
                  <a:pt x="431354" y="2155622"/>
                </a:lnTo>
                <a:lnTo>
                  <a:pt x="430945" y="2206784"/>
                </a:lnTo>
                <a:lnTo>
                  <a:pt x="430529" y="2257945"/>
                </a:lnTo>
                <a:lnTo>
                  <a:pt x="376755" y="2261188"/>
                </a:lnTo>
                <a:lnTo>
                  <a:pt x="322968" y="2264334"/>
                </a:lnTo>
                <a:lnTo>
                  <a:pt x="269170" y="2267383"/>
                </a:lnTo>
                <a:lnTo>
                  <a:pt x="215360" y="2270336"/>
                </a:lnTo>
                <a:lnTo>
                  <a:pt x="161538" y="2273191"/>
                </a:lnTo>
                <a:lnTo>
                  <a:pt x="107703" y="2275949"/>
                </a:lnTo>
                <a:lnTo>
                  <a:pt x="53857" y="2278610"/>
                </a:lnTo>
                <a:lnTo>
                  <a:pt x="0" y="2281174"/>
                </a:lnTo>
                <a:lnTo>
                  <a:pt x="467" y="2230777"/>
                </a:lnTo>
                <a:lnTo>
                  <a:pt x="934" y="2180381"/>
                </a:lnTo>
                <a:lnTo>
                  <a:pt x="1401" y="2129984"/>
                </a:lnTo>
                <a:lnTo>
                  <a:pt x="1867" y="2079587"/>
                </a:lnTo>
                <a:lnTo>
                  <a:pt x="2333" y="2029189"/>
                </a:lnTo>
                <a:lnTo>
                  <a:pt x="2798" y="1978792"/>
                </a:lnTo>
                <a:lnTo>
                  <a:pt x="3264" y="1928394"/>
                </a:lnTo>
                <a:lnTo>
                  <a:pt x="3728" y="1877995"/>
                </a:lnTo>
                <a:lnTo>
                  <a:pt x="4193" y="1827597"/>
                </a:lnTo>
                <a:lnTo>
                  <a:pt x="4657" y="1777198"/>
                </a:lnTo>
                <a:lnTo>
                  <a:pt x="5121" y="1726799"/>
                </a:lnTo>
                <a:lnTo>
                  <a:pt x="5585" y="1676399"/>
                </a:lnTo>
                <a:lnTo>
                  <a:pt x="6048" y="1626000"/>
                </a:lnTo>
                <a:lnTo>
                  <a:pt x="6511" y="1575600"/>
                </a:lnTo>
                <a:lnTo>
                  <a:pt x="6974" y="1525201"/>
                </a:lnTo>
                <a:lnTo>
                  <a:pt x="7437" y="1474801"/>
                </a:lnTo>
                <a:lnTo>
                  <a:pt x="7899" y="1424401"/>
                </a:lnTo>
                <a:lnTo>
                  <a:pt x="8361" y="1374001"/>
                </a:lnTo>
                <a:lnTo>
                  <a:pt x="8823" y="1323601"/>
                </a:lnTo>
                <a:lnTo>
                  <a:pt x="9285" y="1273200"/>
                </a:lnTo>
                <a:lnTo>
                  <a:pt x="9746" y="1222800"/>
                </a:lnTo>
                <a:lnTo>
                  <a:pt x="10207" y="1172400"/>
                </a:lnTo>
                <a:lnTo>
                  <a:pt x="10668" y="1122000"/>
                </a:lnTo>
                <a:lnTo>
                  <a:pt x="11129" y="1071600"/>
                </a:lnTo>
                <a:lnTo>
                  <a:pt x="11590" y="1021199"/>
                </a:lnTo>
                <a:lnTo>
                  <a:pt x="12050" y="970799"/>
                </a:lnTo>
                <a:lnTo>
                  <a:pt x="12510" y="920399"/>
                </a:lnTo>
                <a:lnTo>
                  <a:pt x="12970" y="869999"/>
                </a:lnTo>
                <a:lnTo>
                  <a:pt x="13430" y="819599"/>
                </a:lnTo>
                <a:lnTo>
                  <a:pt x="13890" y="769200"/>
                </a:lnTo>
                <a:lnTo>
                  <a:pt x="14350" y="718800"/>
                </a:lnTo>
                <a:lnTo>
                  <a:pt x="14810" y="668401"/>
                </a:lnTo>
                <a:lnTo>
                  <a:pt x="15269" y="618001"/>
                </a:lnTo>
                <a:lnTo>
                  <a:pt x="15729" y="567602"/>
                </a:lnTo>
                <a:lnTo>
                  <a:pt x="16188" y="517203"/>
                </a:lnTo>
                <a:lnTo>
                  <a:pt x="16647" y="466805"/>
                </a:lnTo>
                <a:lnTo>
                  <a:pt x="17106" y="416406"/>
                </a:lnTo>
                <a:lnTo>
                  <a:pt x="17566" y="366008"/>
                </a:lnTo>
                <a:lnTo>
                  <a:pt x="18025" y="315611"/>
                </a:lnTo>
                <a:lnTo>
                  <a:pt x="18484" y="265213"/>
                </a:lnTo>
                <a:lnTo>
                  <a:pt x="18943" y="214816"/>
                </a:lnTo>
                <a:lnTo>
                  <a:pt x="19402" y="164419"/>
                </a:lnTo>
                <a:lnTo>
                  <a:pt x="19861" y="114023"/>
                </a:lnTo>
                <a:lnTo>
                  <a:pt x="20319" y="6362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65369" y="4095765"/>
            <a:ext cx="502920" cy="2199005"/>
          </a:xfrm>
          <a:custGeom>
            <a:avLst/>
            <a:gdLst/>
            <a:ahLst/>
            <a:cxnLst/>
            <a:rect l="l" t="t" r="r" b="b"/>
            <a:pathLst>
              <a:path w="502920" h="2199004">
                <a:moveTo>
                  <a:pt x="22732" y="36306"/>
                </a:moveTo>
                <a:lnTo>
                  <a:pt x="75219" y="29479"/>
                </a:lnTo>
                <a:lnTo>
                  <a:pt x="127675" y="22567"/>
                </a:lnTo>
                <a:lnTo>
                  <a:pt x="180101" y="15576"/>
                </a:lnTo>
                <a:lnTo>
                  <a:pt x="232496" y="8512"/>
                </a:lnTo>
                <a:lnTo>
                  <a:pt x="284860" y="1381"/>
                </a:lnTo>
                <a:lnTo>
                  <a:pt x="319150" y="0"/>
                </a:lnTo>
                <a:lnTo>
                  <a:pt x="374586" y="19240"/>
                </a:lnTo>
                <a:lnTo>
                  <a:pt x="413764" y="70155"/>
                </a:lnTo>
                <a:lnTo>
                  <a:pt x="429783" y="112283"/>
                </a:lnTo>
                <a:lnTo>
                  <a:pt x="443827" y="166270"/>
                </a:lnTo>
                <a:lnTo>
                  <a:pt x="455929" y="232140"/>
                </a:lnTo>
                <a:lnTo>
                  <a:pt x="461800" y="274562"/>
                </a:lnTo>
                <a:lnTo>
                  <a:pt x="466675" y="319745"/>
                </a:lnTo>
                <a:lnTo>
                  <a:pt x="470555" y="367683"/>
                </a:lnTo>
                <a:lnTo>
                  <a:pt x="473440" y="418370"/>
                </a:lnTo>
                <a:lnTo>
                  <a:pt x="475329" y="471798"/>
                </a:lnTo>
                <a:lnTo>
                  <a:pt x="476224" y="527960"/>
                </a:lnTo>
                <a:lnTo>
                  <a:pt x="476122" y="586851"/>
                </a:lnTo>
                <a:lnTo>
                  <a:pt x="475064" y="646773"/>
                </a:lnTo>
                <a:lnTo>
                  <a:pt x="473027" y="703987"/>
                </a:lnTo>
                <a:lnTo>
                  <a:pt x="470011" y="758491"/>
                </a:lnTo>
                <a:lnTo>
                  <a:pt x="466010" y="810286"/>
                </a:lnTo>
                <a:lnTo>
                  <a:pt x="461021" y="859371"/>
                </a:lnTo>
                <a:lnTo>
                  <a:pt x="455040" y="905748"/>
                </a:lnTo>
                <a:lnTo>
                  <a:pt x="444589" y="970184"/>
                </a:lnTo>
                <a:lnTo>
                  <a:pt x="432482" y="1028430"/>
                </a:lnTo>
                <a:lnTo>
                  <a:pt x="418732" y="1080484"/>
                </a:lnTo>
                <a:lnTo>
                  <a:pt x="403351" y="1126347"/>
                </a:lnTo>
                <a:lnTo>
                  <a:pt x="378952" y="1176432"/>
                </a:lnTo>
                <a:lnTo>
                  <a:pt x="347217" y="1218041"/>
                </a:lnTo>
                <a:lnTo>
                  <a:pt x="360096" y="1237204"/>
                </a:lnTo>
                <a:lnTo>
                  <a:pt x="380186" y="1276101"/>
                </a:lnTo>
                <a:lnTo>
                  <a:pt x="392066" y="1312741"/>
                </a:lnTo>
                <a:lnTo>
                  <a:pt x="404119" y="1369649"/>
                </a:lnTo>
                <a:lnTo>
                  <a:pt x="411479" y="1409557"/>
                </a:lnTo>
                <a:lnTo>
                  <a:pt x="418645" y="1450803"/>
                </a:lnTo>
                <a:lnTo>
                  <a:pt x="429071" y="1518433"/>
                </a:lnTo>
                <a:lnTo>
                  <a:pt x="437727" y="1593596"/>
                </a:lnTo>
                <a:lnTo>
                  <a:pt x="443143" y="1642408"/>
                </a:lnTo>
                <a:lnTo>
                  <a:pt x="448556" y="1691238"/>
                </a:lnTo>
                <a:lnTo>
                  <a:pt x="453967" y="1740083"/>
                </a:lnTo>
                <a:lnTo>
                  <a:pt x="459375" y="1788945"/>
                </a:lnTo>
                <a:lnTo>
                  <a:pt x="464783" y="1837823"/>
                </a:lnTo>
                <a:lnTo>
                  <a:pt x="470190" y="1886718"/>
                </a:lnTo>
                <a:lnTo>
                  <a:pt x="475598" y="1935629"/>
                </a:lnTo>
                <a:lnTo>
                  <a:pt x="481006" y="1984557"/>
                </a:lnTo>
                <a:lnTo>
                  <a:pt x="486417" y="2033501"/>
                </a:lnTo>
                <a:lnTo>
                  <a:pt x="491830" y="2082462"/>
                </a:lnTo>
                <a:lnTo>
                  <a:pt x="497246" y="2131440"/>
                </a:lnTo>
                <a:lnTo>
                  <a:pt x="502665" y="2180434"/>
                </a:lnTo>
                <a:lnTo>
                  <a:pt x="458087" y="2182410"/>
                </a:lnTo>
                <a:lnTo>
                  <a:pt x="413496" y="2184320"/>
                </a:lnTo>
                <a:lnTo>
                  <a:pt x="368881" y="2186163"/>
                </a:lnTo>
                <a:lnTo>
                  <a:pt x="324230" y="2187940"/>
                </a:lnTo>
                <a:lnTo>
                  <a:pt x="318254" y="2136667"/>
                </a:lnTo>
                <a:lnTo>
                  <a:pt x="312281" y="2085413"/>
                </a:lnTo>
                <a:lnTo>
                  <a:pt x="306310" y="2034179"/>
                </a:lnTo>
                <a:lnTo>
                  <a:pt x="300340" y="1982965"/>
                </a:lnTo>
                <a:lnTo>
                  <a:pt x="294371" y="1931770"/>
                </a:lnTo>
                <a:lnTo>
                  <a:pt x="288402" y="1880594"/>
                </a:lnTo>
                <a:lnTo>
                  <a:pt x="282430" y="1829438"/>
                </a:lnTo>
                <a:lnTo>
                  <a:pt x="276456" y="1778302"/>
                </a:lnTo>
                <a:lnTo>
                  <a:pt x="270478" y="1727186"/>
                </a:lnTo>
                <a:lnTo>
                  <a:pt x="264495" y="1676089"/>
                </a:lnTo>
                <a:lnTo>
                  <a:pt x="258506" y="1625012"/>
                </a:lnTo>
                <a:lnTo>
                  <a:pt x="252510" y="1573954"/>
                </a:lnTo>
                <a:lnTo>
                  <a:pt x="246506" y="1522917"/>
                </a:lnTo>
                <a:lnTo>
                  <a:pt x="239337" y="1464266"/>
                </a:lnTo>
                <a:lnTo>
                  <a:pt x="232489" y="1416996"/>
                </a:lnTo>
                <a:lnTo>
                  <a:pt x="219709" y="1356471"/>
                </a:lnTo>
                <a:lnTo>
                  <a:pt x="201898" y="1319879"/>
                </a:lnTo>
                <a:lnTo>
                  <a:pt x="181609" y="1308719"/>
                </a:lnTo>
                <a:lnTo>
                  <a:pt x="176910" y="1309100"/>
                </a:lnTo>
                <a:lnTo>
                  <a:pt x="172338" y="1309481"/>
                </a:lnTo>
                <a:lnTo>
                  <a:pt x="167639" y="1309735"/>
                </a:lnTo>
                <a:lnTo>
                  <a:pt x="167123" y="1361754"/>
                </a:lnTo>
                <a:lnTo>
                  <a:pt x="166603" y="1413772"/>
                </a:lnTo>
                <a:lnTo>
                  <a:pt x="166082" y="1465790"/>
                </a:lnTo>
                <a:lnTo>
                  <a:pt x="165558" y="1517807"/>
                </a:lnTo>
                <a:lnTo>
                  <a:pt x="165032" y="1569822"/>
                </a:lnTo>
                <a:lnTo>
                  <a:pt x="164505" y="1621838"/>
                </a:lnTo>
                <a:lnTo>
                  <a:pt x="163975" y="1673852"/>
                </a:lnTo>
                <a:lnTo>
                  <a:pt x="163445" y="1725866"/>
                </a:lnTo>
                <a:lnTo>
                  <a:pt x="162912" y="1777879"/>
                </a:lnTo>
                <a:lnTo>
                  <a:pt x="162379" y="1829892"/>
                </a:lnTo>
                <a:lnTo>
                  <a:pt x="161844" y="1881904"/>
                </a:lnTo>
                <a:lnTo>
                  <a:pt x="161309" y="1933916"/>
                </a:lnTo>
                <a:lnTo>
                  <a:pt x="160772" y="1985928"/>
                </a:lnTo>
                <a:lnTo>
                  <a:pt x="160235" y="2037939"/>
                </a:lnTo>
                <a:lnTo>
                  <a:pt x="159698" y="2089950"/>
                </a:lnTo>
                <a:lnTo>
                  <a:pt x="159160" y="2141961"/>
                </a:lnTo>
                <a:lnTo>
                  <a:pt x="158622" y="2193972"/>
                </a:lnTo>
                <a:lnTo>
                  <a:pt x="118997" y="2195277"/>
                </a:lnTo>
                <a:lnTo>
                  <a:pt x="79359" y="2196528"/>
                </a:lnTo>
                <a:lnTo>
                  <a:pt x="39697" y="2197726"/>
                </a:lnTo>
                <a:lnTo>
                  <a:pt x="0" y="2198874"/>
                </a:lnTo>
                <a:lnTo>
                  <a:pt x="531" y="2148581"/>
                </a:lnTo>
                <a:lnTo>
                  <a:pt x="1063" y="2098289"/>
                </a:lnTo>
                <a:lnTo>
                  <a:pt x="1594" y="2047996"/>
                </a:lnTo>
                <a:lnTo>
                  <a:pt x="2126" y="1997703"/>
                </a:lnTo>
                <a:lnTo>
                  <a:pt x="2657" y="1947410"/>
                </a:lnTo>
                <a:lnTo>
                  <a:pt x="3189" y="1897118"/>
                </a:lnTo>
                <a:lnTo>
                  <a:pt x="3720" y="1846825"/>
                </a:lnTo>
                <a:lnTo>
                  <a:pt x="4252" y="1796532"/>
                </a:lnTo>
                <a:lnTo>
                  <a:pt x="4783" y="1746240"/>
                </a:lnTo>
                <a:lnTo>
                  <a:pt x="5314" y="1695947"/>
                </a:lnTo>
                <a:lnTo>
                  <a:pt x="5845" y="1645655"/>
                </a:lnTo>
                <a:lnTo>
                  <a:pt x="6376" y="1595362"/>
                </a:lnTo>
                <a:lnTo>
                  <a:pt x="6907" y="1545070"/>
                </a:lnTo>
                <a:lnTo>
                  <a:pt x="7438" y="1494778"/>
                </a:lnTo>
                <a:lnTo>
                  <a:pt x="7969" y="1444485"/>
                </a:lnTo>
                <a:lnTo>
                  <a:pt x="8499" y="1394193"/>
                </a:lnTo>
                <a:lnTo>
                  <a:pt x="9029" y="1343900"/>
                </a:lnTo>
                <a:lnTo>
                  <a:pt x="9559" y="1293608"/>
                </a:lnTo>
                <a:lnTo>
                  <a:pt x="10089" y="1243316"/>
                </a:lnTo>
                <a:lnTo>
                  <a:pt x="10619" y="1193024"/>
                </a:lnTo>
                <a:lnTo>
                  <a:pt x="11149" y="1142731"/>
                </a:lnTo>
                <a:lnTo>
                  <a:pt x="11678" y="1092439"/>
                </a:lnTo>
                <a:lnTo>
                  <a:pt x="12208" y="1042147"/>
                </a:lnTo>
                <a:lnTo>
                  <a:pt x="12736" y="991855"/>
                </a:lnTo>
                <a:lnTo>
                  <a:pt x="13265" y="941563"/>
                </a:lnTo>
                <a:lnTo>
                  <a:pt x="13794" y="891270"/>
                </a:lnTo>
                <a:lnTo>
                  <a:pt x="14322" y="840978"/>
                </a:lnTo>
                <a:lnTo>
                  <a:pt x="14850" y="790686"/>
                </a:lnTo>
                <a:lnTo>
                  <a:pt x="15378" y="740394"/>
                </a:lnTo>
                <a:lnTo>
                  <a:pt x="15905" y="690102"/>
                </a:lnTo>
                <a:lnTo>
                  <a:pt x="16432" y="639810"/>
                </a:lnTo>
                <a:lnTo>
                  <a:pt x="16959" y="589518"/>
                </a:lnTo>
                <a:lnTo>
                  <a:pt x="17486" y="539226"/>
                </a:lnTo>
                <a:lnTo>
                  <a:pt x="18012" y="488934"/>
                </a:lnTo>
                <a:lnTo>
                  <a:pt x="18538" y="438642"/>
                </a:lnTo>
                <a:lnTo>
                  <a:pt x="19064" y="388350"/>
                </a:lnTo>
                <a:lnTo>
                  <a:pt x="19589" y="338058"/>
                </a:lnTo>
                <a:lnTo>
                  <a:pt x="20114" y="287766"/>
                </a:lnTo>
                <a:lnTo>
                  <a:pt x="20638" y="237474"/>
                </a:lnTo>
                <a:lnTo>
                  <a:pt x="21162" y="187182"/>
                </a:lnTo>
                <a:lnTo>
                  <a:pt x="21686" y="136890"/>
                </a:lnTo>
                <a:lnTo>
                  <a:pt x="22210" y="86598"/>
                </a:lnTo>
                <a:lnTo>
                  <a:pt x="22732" y="3630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10759" y="4167594"/>
            <a:ext cx="502920" cy="2138045"/>
          </a:xfrm>
          <a:custGeom>
            <a:avLst/>
            <a:gdLst/>
            <a:ahLst/>
            <a:cxnLst/>
            <a:rect l="l" t="t" r="r" b="b"/>
            <a:pathLst>
              <a:path w="502920" h="2138045">
                <a:moveTo>
                  <a:pt x="24256" y="31533"/>
                </a:moveTo>
                <a:lnTo>
                  <a:pt x="76833" y="25558"/>
                </a:lnTo>
                <a:lnTo>
                  <a:pt x="129404" y="19516"/>
                </a:lnTo>
                <a:lnTo>
                  <a:pt x="181963" y="13401"/>
                </a:lnTo>
                <a:lnTo>
                  <a:pt x="234503" y="7206"/>
                </a:lnTo>
                <a:lnTo>
                  <a:pt x="287019" y="926"/>
                </a:lnTo>
                <a:lnTo>
                  <a:pt x="321311" y="0"/>
                </a:lnTo>
                <a:lnTo>
                  <a:pt x="376799" y="19482"/>
                </a:lnTo>
                <a:lnTo>
                  <a:pt x="416048" y="69627"/>
                </a:lnTo>
                <a:lnTo>
                  <a:pt x="432053" y="110924"/>
                </a:lnTo>
                <a:lnTo>
                  <a:pt x="446059" y="163770"/>
                </a:lnTo>
                <a:lnTo>
                  <a:pt x="458088" y="228129"/>
                </a:lnTo>
                <a:lnTo>
                  <a:pt x="463905" y="269580"/>
                </a:lnTo>
                <a:lnTo>
                  <a:pt x="468728" y="313701"/>
                </a:lnTo>
                <a:lnTo>
                  <a:pt x="472561" y="360487"/>
                </a:lnTo>
                <a:lnTo>
                  <a:pt x="475405" y="409935"/>
                </a:lnTo>
                <a:lnTo>
                  <a:pt x="477263" y="462041"/>
                </a:lnTo>
                <a:lnTo>
                  <a:pt x="478136" y="516798"/>
                </a:lnTo>
                <a:lnTo>
                  <a:pt x="478027" y="574204"/>
                </a:lnTo>
                <a:lnTo>
                  <a:pt x="476905" y="632581"/>
                </a:lnTo>
                <a:lnTo>
                  <a:pt x="474805" y="688325"/>
                </a:lnTo>
                <a:lnTo>
                  <a:pt x="471725" y="741431"/>
                </a:lnTo>
                <a:lnTo>
                  <a:pt x="467661" y="791892"/>
                </a:lnTo>
                <a:lnTo>
                  <a:pt x="462608" y="839699"/>
                </a:lnTo>
                <a:lnTo>
                  <a:pt x="456564" y="884846"/>
                </a:lnTo>
                <a:lnTo>
                  <a:pt x="446035" y="947469"/>
                </a:lnTo>
                <a:lnTo>
                  <a:pt x="433863" y="1004067"/>
                </a:lnTo>
                <a:lnTo>
                  <a:pt x="420024" y="1054617"/>
                </a:lnTo>
                <a:lnTo>
                  <a:pt x="404494" y="1099095"/>
                </a:lnTo>
                <a:lnTo>
                  <a:pt x="380079" y="1147562"/>
                </a:lnTo>
                <a:lnTo>
                  <a:pt x="348234" y="1187741"/>
                </a:lnTo>
                <a:lnTo>
                  <a:pt x="361166" y="1206579"/>
                </a:lnTo>
                <a:lnTo>
                  <a:pt x="381220" y="1244730"/>
                </a:lnTo>
                <a:lnTo>
                  <a:pt x="398605" y="1304740"/>
                </a:lnTo>
                <a:lnTo>
                  <a:pt x="412368" y="1375320"/>
                </a:lnTo>
                <a:lnTo>
                  <a:pt x="419514" y="1415655"/>
                </a:lnTo>
                <a:lnTo>
                  <a:pt x="429853" y="1481771"/>
                </a:lnTo>
                <a:lnTo>
                  <a:pt x="438880" y="1559173"/>
                </a:lnTo>
                <a:lnTo>
                  <a:pt x="444690" y="1610826"/>
                </a:lnTo>
                <a:lnTo>
                  <a:pt x="450500" y="1662499"/>
                </a:lnTo>
                <a:lnTo>
                  <a:pt x="456310" y="1714193"/>
                </a:lnTo>
                <a:lnTo>
                  <a:pt x="462121" y="1765908"/>
                </a:lnTo>
                <a:lnTo>
                  <a:pt x="467931" y="1817642"/>
                </a:lnTo>
                <a:lnTo>
                  <a:pt x="473741" y="1869397"/>
                </a:lnTo>
                <a:lnTo>
                  <a:pt x="479551" y="1921171"/>
                </a:lnTo>
                <a:lnTo>
                  <a:pt x="485362" y="1972966"/>
                </a:lnTo>
                <a:lnTo>
                  <a:pt x="491172" y="2024780"/>
                </a:lnTo>
                <a:lnTo>
                  <a:pt x="496982" y="2076614"/>
                </a:lnTo>
                <a:lnTo>
                  <a:pt x="502792" y="2128468"/>
                </a:lnTo>
                <a:lnTo>
                  <a:pt x="458214" y="2129624"/>
                </a:lnTo>
                <a:lnTo>
                  <a:pt x="413623" y="2130710"/>
                </a:lnTo>
                <a:lnTo>
                  <a:pt x="369008" y="2131729"/>
                </a:lnTo>
                <a:lnTo>
                  <a:pt x="324357" y="2132685"/>
                </a:lnTo>
                <a:lnTo>
                  <a:pt x="318435" y="2082605"/>
                </a:lnTo>
                <a:lnTo>
                  <a:pt x="312509" y="2032544"/>
                </a:lnTo>
                <a:lnTo>
                  <a:pt x="306578" y="1982503"/>
                </a:lnTo>
                <a:lnTo>
                  <a:pt x="300645" y="1932482"/>
                </a:lnTo>
                <a:lnTo>
                  <a:pt x="294708" y="1882480"/>
                </a:lnTo>
                <a:lnTo>
                  <a:pt x="288768" y="1832499"/>
                </a:lnTo>
                <a:lnTo>
                  <a:pt x="282826" y="1782537"/>
                </a:lnTo>
                <a:lnTo>
                  <a:pt x="276882" y="1732596"/>
                </a:lnTo>
                <a:lnTo>
                  <a:pt x="270936" y="1682675"/>
                </a:lnTo>
                <a:lnTo>
                  <a:pt x="264988" y="1632774"/>
                </a:lnTo>
                <a:lnTo>
                  <a:pt x="259040" y="1582893"/>
                </a:lnTo>
                <a:lnTo>
                  <a:pt x="253091" y="1533033"/>
                </a:lnTo>
                <a:lnTo>
                  <a:pt x="247141" y="1483194"/>
                </a:lnTo>
                <a:lnTo>
                  <a:pt x="240045" y="1425921"/>
                </a:lnTo>
                <a:lnTo>
                  <a:pt x="233235" y="1379724"/>
                </a:lnTo>
                <a:lnTo>
                  <a:pt x="220472" y="1320583"/>
                </a:lnTo>
                <a:lnTo>
                  <a:pt x="202660" y="1284595"/>
                </a:lnTo>
                <a:lnTo>
                  <a:pt x="182372" y="1273466"/>
                </a:lnTo>
                <a:lnTo>
                  <a:pt x="177673" y="1273720"/>
                </a:lnTo>
                <a:lnTo>
                  <a:pt x="173100" y="1273974"/>
                </a:lnTo>
                <a:lnTo>
                  <a:pt x="168401" y="1274228"/>
                </a:lnTo>
                <a:lnTo>
                  <a:pt x="167840" y="1324901"/>
                </a:lnTo>
                <a:lnTo>
                  <a:pt x="167276" y="1375574"/>
                </a:lnTo>
                <a:lnTo>
                  <a:pt x="166710" y="1426246"/>
                </a:lnTo>
                <a:lnTo>
                  <a:pt x="166143" y="1476918"/>
                </a:lnTo>
                <a:lnTo>
                  <a:pt x="165574" y="1527590"/>
                </a:lnTo>
                <a:lnTo>
                  <a:pt x="165003" y="1578261"/>
                </a:lnTo>
                <a:lnTo>
                  <a:pt x="164433" y="1628933"/>
                </a:lnTo>
                <a:lnTo>
                  <a:pt x="163861" y="1679604"/>
                </a:lnTo>
                <a:lnTo>
                  <a:pt x="163290" y="1730275"/>
                </a:lnTo>
                <a:lnTo>
                  <a:pt x="162718" y="1780945"/>
                </a:lnTo>
                <a:lnTo>
                  <a:pt x="162148" y="1831615"/>
                </a:lnTo>
                <a:lnTo>
                  <a:pt x="161577" y="1882285"/>
                </a:lnTo>
                <a:lnTo>
                  <a:pt x="161008" y="1932955"/>
                </a:lnTo>
                <a:lnTo>
                  <a:pt x="160441" y="1983624"/>
                </a:lnTo>
                <a:lnTo>
                  <a:pt x="159875" y="2034294"/>
                </a:lnTo>
                <a:lnTo>
                  <a:pt x="159311" y="2084962"/>
                </a:lnTo>
                <a:lnTo>
                  <a:pt x="158750" y="2135631"/>
                </a:lnTo>
                <a:lnTo>
                  <a:pt x="119050" y="2136203"/>
                </a:lnTo>
                <a:lnTo>
                  <a:pt x="79375" y="2136720"/>
                </a:lnTo>
                <a:lnTo>
                  <a:pt x="39699" y="2137185"/>
                </a:lnTo>
                <a:lnTo>
                  <a:pt x="0" y="2137600"/>
                </a:lnTo>
                <a:lnTo>
                  <a:pt x="594" y="2086230"/>
                </a:lnTo>
                <a:lnTo>
                  <a:pt x="1189" y="2034861"/>
                </a:lnTo>
                <a:lnTo>
                  <a:pt x="1784" y="1983492"/>
                </a:lnTo>
                <a:lnTo>
                  <a:pt x="2378" y="1932122"/>
                </a:lnTo>
                <a:lnTo>
                  <a:pt x="2973" y="1880753"/>
                </a:lnTo>
                <a:lnTo>
                  <a:pt x="3567" y="1829383"/>
                </a:lnTo>
                <a:lnTo>
                  <a:pt x="4162" y="1778013"/>
                </a:lnTo>
                <a:lnTo>
                  <a:pt x="4756" y="1726643"/>
                </a:lnTo>
                <a:lnTo>
                  <a:pt x="5351" y="1675273"/>
                </a:lnTo>
                <a:lnTo>
                  <a:pt x="5945" y="1623903"/>
                </a:lnTo>
                <a:lnTo>
                  <a:pt x="6539" y="1572534"/>
                </a:lnTo>
                <a:lnTo>
                  <a:pt x="7133" y="1521164"/>
                </a:lnTo>
                <a:lnTo>
                  <a:pt x="7727" y="1469794"/>
                </a:lnTo>
                <a:lnTo>
                  <a:pt x="8321" y="1418424"/>
                </a:lnTo>
                <a:lnTo>
                  <a:pt x="8914" y="1367054"/>
                </a:lnTo>
                <a:lnTo>
                  <a:pt x="9508" y="1315685"/>
                </a:lnTo>
                <a:lnTo>
                  <a:pt x="10101" y="1264315"/>
                </a:lnTo>
                <a:lnTo>
                  <a:pt x="10694" y="1212946"/>
                </a:lnTo>
                <a:lnTo>
                  <a:pt x="11287" y="1161577"/>
                </a:lnTo>
                <a:lnTo>
                  <a:pt x="11879" y="1110208"/>
                </a:lnTo>
                <a:lnTo>
                  <a:pt x="12472" y="1058839"/>
                </a:lnTo>
                <a:lnTo>
                  <a:pt x="13064" y="1007471"/>
                </a:lnTo>
                <a:lnTo>
                  <a:pt x="13656" y="956102"/>
                </a:lnTo>
                <a:lnTo>
                  <a:pt x="14248" y="904734"/>
                </a:lnTo>
                <a:lnTo>
                  <a:pt x="14839" y="853366"/>
                </a:lnTo>
                <a:lnTo>
                  <a:pt x="15430" y="801999"/>
                </a:lnTo>
                <a:lnTo>
                  <a:pt x="16021" y="750632"/>
                </a:lnTo>
                <a:lnTo>
                  <a:pt x="16612" y="699265"/>
                </a:lnTo>
                <a:lnTo>
                  <a:pt x="17202" y="647898"/>
                </a:lnTo>
                <a:lnTo>
                  <a:pt x="17792" y="596532"/>
                </a:lnTo>
                <a:lnTo>
                  <a:pt x="18381" y="545166"/>
                </a:lnTo>
                <a:lnTo>
                  <a:pt x="18971" y="493801"/>
                </a:lnTo>
                <a:lnTo>
                  <a:pt x="19559" y="442436"/>
                </a:lnTo>
                <a:lnTo>
                  <a:pt x="20148" y="391071"/>
                </a:lnTo>
                <a:lnTo>
                  <a:pt x="20736" y="339707"/>
                </a:lnTo>
                <a:lnTo>
                  <a:pt x="21324" y="288343"/>
                </a:lnTo>
                <a:lnTo>
                  <a:pt x="21911" y="236980"/>
                </a:lnTo>
                <a:lnTo>
                  <a:pt x="22498" y="185618"/>
                </a:lnTo>
                <a:lnTo>
                  <a:pt x="23085" y="134256"/>
                </a:lnTo>
                <a:lnTo>
                  <a:pt x="23671" y="82894"/>
                </a:lnTo>
                <a:lnTo>
                  <a:pt x="24256" y="3153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23636" y="4210811"/>
            <a:ext cx="504825" cy="2131695"/>
          </a:xfrm>
          <a:custGeom>
            <a:avLst/>
            <a:gdLst/>
            <a:ahLst/>
            <a:cxnLst/>
            <a:rect l="l" t="t" r="r" b="b"/>
            <a:pathLst>
              <a:path w="504825" h="2131695">
                <a:moveTo>
                  <a:pt x="14988" y="49275"/>
                </a:moveTo>
                <a:lnTo>
                  <a:pt x="54419" y="45630"/>
                </a:lnTo>
                <a:lnTo>
                  <a:pt x="93839" y="41925"/>
                </a:lnTo>
                <a:lnTo>
                  <a:pt x="133235" y="38149"/>
                </a:lnTo>
                <a:lnTo>
                  <a:pt x="172595" y="34289"/>
                </a:lnTo>
                <a:lnTo>
                  <a:pt x="171986" y="84581"/>
                </a:lnTo>
                <a:lnTo>
                  <a:pt x="171378" y="134874"/>
                </a:lnTo>
                <a:lnTo>
                  <a:pt x="170771" y="185166"/>
                </a:lnTo>
                <a:lnTo>
                  <a:pt x="170165" y="235458"/>
                </a:lnTo>
                <a:lnTo>
                  <a:pt x="169560" y="285750"/>
                </a:lnTo>
                <a:lnTo>
                  <a:pt x="168956" y="336042"/>
                </a:lnTo>
                <a:lnTo>
                  <a:pt x="168352" y="386334"/>
                </a:lnTo>
                <a:lnTo>
                  <a:pt x="167749" y="436626"/>
                </a:lnTo>
                <a:lnTo>
                  <a:pt x="167146" y="486918"/>
                </a:lnTo>
                <a:lnTo>
                  <a:pt x="166543" y="537210"/>
                </a:lnTo>
                <a:lnTo>
                  <a:pt x="165941" y="587502"/>
                </a:lnTo>
                <a:lnTo>
                  <a:pt x="165339" y="637794"/>
                </a:lnTo>
                <a:lnTo>
                  <a:pt x="164737" y="688086"/>
                </a:lnTo>
                <a:lnTo>
                  <a:pt x="164135" y="738378"/>
                </a:lnTo>
                <a:lnTo>
                  <a:pt x="163533" y="788670"/>
                </a:lnTo>
                <a:lnTo>
                  <a:pt x="162931" y="838962"/>
                </a:lnTo>
                <a:lnTo>
                  <a:pt x="162328" y="889254"/>
                </a:lnTo>
                <a:lnTo>
                  <a:pt x="161725" y="939546"/>
                </a:lnTo>
                <a:lnTo>
                  <a:pt x="161121" y="989838"/>
                </a:lnTo>
                <a:lnTo>
                  <a:pt x="160517" y="1040130"/>
                </a:lnTo>
                <a:lnTo>
                  <a:pt x="159911" y="1090422"/>
                </a:lnTo>
                <a:lnTo>
                  <a:pt x="159305" y="1140714"/>
                </a:lnTo>
                <a:lnTo>
                  <a:pt x="158699" y="1191006"/>
                </a:lnTo>
                <a:lnTo>
                  <a:pt x="158091" y="1241298"/>
                </a:lnTo>
                <a:lnTo>
                  <a:pt x="157482" y="1291590"/>
                </a:lnTo>
                <a:lnTo>
                  <a:pt x="157618" y="1356027"/>
                </a:lnTo>
                <a:lnTo>
                  <a:pt x="159699" y="1414528"/>
                </a:lnTo>
                <a:lnTo>
                  <a:pt x="163718" y="1467093"/>
                </a:lnTo>
                <a:lnTo>
                  <a:pt x="169670" y="1513722"/>
                </a:lnTo>
                <a:lnTo>
                  <a:pt x="177548" y="1554416"/>
                </a:lnTo>
                <a:lnTo>
                  <a:pt x="189714" y="1595703"/>
                </a:lnTo>
                <a:lnTo>
                  <a:pt x="221285" y="1642563"/>
                </a:lnTo>
                <a:lnTo>
                  <a:pt x="240667" y="1648117"/>
                </a:lnTo>
                <a:lnTo>
                  <a:pt x="260026" y="1641842"/>
                </a:lnTo>
                <a:lnTo>
                  <a:pt x="292602" y="1594103"/>
                </a:lnTo>
                <a:lnTo>
                  <a:pt x="305818" y="1552638"/>
                </a:lnTo>
                <a:lnTo>
                  <a:pt x="314672" y="1511585"/>
                </a:lnTo>
                <a:lnTo>
                  <a:pt x="321728" y="1464277"/>
                </a:lnTo>
                <a:lnTo>
                  <a:pt x="326986" y="1410719"/>
                </a:lnTo>
                <a:lnTo>
                  <a:pt x="330446" y="1350911"/>
                </a:lnTo>
                <a:lnTo>
                  <a:pt x="332107" y="1284859"/>
                </a:lnTo>
                <a:lnTo>
                  <a:pt x="332716" y="1234140"/>
                </a:lnTo>
                <a:lnTo>
                  <a:pt x="333324" y="1183421"/>
                </a:lnTo>
                <a:lnTo>
                  <a:pt x="333930" y="1132702"/>
                </a:lnTo>
                <a:lnTo>
                  <a:pt x="334536" y="1081983"/>
                </a:lnTo>
                <a:lnTo>
                  <a:pt x="335142" y="1031264"/>
                </a:lnTo>
                <a:lnTo>
                  <a:pt x="335746" y="980544"/>
                </a:lnTo>
                <a:lnTo>
                  <a:pt x="336350" y="929825"/>
                </a:lnTo>
                <a:lnTo>
                  <a:pt x="336953" y="879105"/>
                </a:lnTo>
                <a:lnTo>
                  <a:pt x="337556" y="828384"/>
                </a:lnTo>
                <a:lnTo>
                  <a:pt x="338158" y="777663"/>
                </a:lnTo>
                <a:lnTo>
                  <a:pt x="338760" y="726942"/>
                </a:lnTo>
                <a:lnTo>
                  <a:pt x="339362" y="676220"/>
                </a:lnTo>
                <a:lnTo>
                  <a:pt x="339964" y="625497"/>
                </a:lnTo>
                <a:lnTo>
                  <a:pt x="340566" y="574774"/>
                </a:lnTo>
                <a:lnTo>
                  <a:pt x="341168" y="524050"/>
                </a:lnTo>
                <a:lnTo>
                  <a:pt x="341771" y="473326"/>
                </a:lnTo>
                <a:lnTo>
                  <a:pt x="342374" y="422600"/>
                </a:lnTo>
                <a:lnTo>
                  <a:pt x="342977" y="371874"/>
                </a:lnTo>
                <a:lnTo>
                  <a:pt x="343581" y="321147"/>
                </a:lnTo>
                <a:lnTo>
                  <a:pt x="344185" y="270419"/>
                </a:lnTo>
                <a:lnTo>
                  <a:pt x="344790" y="219690"/>
                </a:lnTo>
                <a:lnTo>
                  <a:pt x="345396" y="168960"/>
                </a:lnTo>
                <a:lnTo>
                  <a:pt x="346003" y="118229"/>
                </a:lnTo>
                <a:lnTo>
                  <a:pt x="346611" y="67497"/>
                </a:lnTo>
                <a:lnTo>
                  <a:pt x="347220" y="16763"/>
                </a:lnTo>
                <a:lnTo>
                  <a:pt x="386578" y="12644"/>
                </a:lnTo>
                <a:lnTo>
                  <a:pt x="425960" y="8477"/>
                </a:lnTo>
                <a:lnTo>
                  <a:pt x="465342" y="4262"/>
                </a:lnTo>
                <a:lnTo>
                  <a:pt x="504700" y="0"/>
                </a:lnTo>
                <a:lnTo>
                  <a:pt x="504106" y="49940"/>
                </a:lnTo>
                <a:lnTo>
                  <a:pt x="503513" y="99880"/>
                </a:lnTo>
                <a:lnTo>
                  <a:pt x="502922" y="149819"/>
                </a:lnTo>
                <a:lnTo>
                  <a:pt x="502332" y="199756"/>
                </a:lnTo>
                <a:lnTo>
                  <a:pt x="501742" y="249693"/>
                </a:lnTo>
                <a:lnTo>
                  <a:pt x="501154" y="299628"/>
                </a:lnTo>
                <a:lnTo>
                  <a:pt x="500566" y="349563"/>
                </a:lnTo>
                <a:lnTo>
                  <a:pt x="499980" y="399496"/>
                </a:lnTo>
                <a:lnTo>
                  <a:pt x="499394" y="449429"/>
                </a:lnTo>
                <a:lnTo>
                  <a:pt x="498809" y="499361"/>
                </a:lnTo>
                <a:lnTo>
                  <a:pt x="498225" y="549293"/>
                </a:lnTo>
                <a:lnTo>
                  <a:pt x="497641" y="599224"/>
                </a:lnTo>
                <a:lnTo>
                  <a:pt x="497058" y="649154"/>
                </a:lnTo>
                <a:lnTo>
                  <a:pt x="496476" y="699083"/>
                </a:lnTo>
                <a:lnTo>
                  <a:pt x="495894" y="749012"/>
                </a:lnTo>
                <a:lnTo>
                  <a:pt x="495313" y="798940"/>
                </a:lnTo>
                <a:lnTo>
                  <a:pt x="494732" y="848868"/>
                </a:lnTo>
                <a:lnTo>
                  <a:pt x="494151" y="898796"/>
                </a:lnTo>
                <a:lnTo>
                  <a:pt x="493571" y="948723"/>
                </a:lnTo>
                <a:lnTo>
                  <a:pt x="492991" y="998650"/>
                </a:lnTo>
                <a:lnTo>
                  <a:pt x="492412" y="1048577"/>
                </a:lnTo>
                <a:lnTo>
                  <a:pt x="491832" y="1098504"/>
                </a:lnTo>
                <a:lnTo>
                  <a:pt x="491253" y="1148430"/>
                </a:lnTo>
                <a:lnTo>
                  <a:pt x="490674" y="1198356"/>
                </a:lnTo>
                <a:lnTo>
                  <a:pt x="490095" y="1248283"/>
                </a:lnTo>
                <a:lnTo>
                  <a:pt x="489168" y="1300935"/>
                </a:lnTo>
                <a:lnTo>
                  <a:pt x="487691" y="1352756"/>
                </a:lnTo>
                <a:lnTo>
                  <a:pt x="485656" y="1403746"/>
                </a:lnTo>
                <a:lnTo>
                  <a:pt x="483057" y="1453903"/>
                </a:lnTo>
                <a:lnTo>
                  <a:pt x="479887" y="1503228"/>
                </a:lnTo>
                <a:lnTo>
                  <a:pt x="476139" y="1551718"/>
                </a:lnTo>
                <a:lnTo>
                  <a:pt x="471807" y="1599374"/>
                </a:lnTo>
                <a:lnTo>
                  <a:pt x="466039" y="1653292"/>
                </a:lnTo>
                <a:lnTo>
                  <a:pt x="459403" y="1704909"/>
                </a:lnTo>
                <a:lnTo>
                  <a:pt x="451899" y="1754225"/>
                </a:lnTo>
                <a:lnTo>
                  <a:pt x="443528" y="1801238"/>
                </a:lnTo>
                <a:lnTo>
                  <a:pt x="434289" y="1845947"/>
                </a:lnTo>
                <a:lnTo>
                  <a:pt x="424182" y="1888350"/>
                </a:lnTo>
                <a:lnTo>
                  <a:pt x="408249" y="1945495"/>
                </a:lnTo>
                <a:lnTo>
                  <a:pt x="392067" y="1993431"/>
                </a:lnTo>
                <a:lnTo>
                  <a:pt x="375622" y="2032159"/>
                </a:lnTo>
                <a:lnTo>
                  <a:pt x="334357" y="2092132"/>
                </a:lnTo>
                <a:lnTo>
                  <a:pt x="278644" y="2126829"/>
                </a:lnTo>
                <a:lnTo>
                  <a:pt x="247525" y="2131085"/>
                </a:lnTo>
                <a:lnTo>
                  <a:pt x="228449" y="2129688"/>
                </a:lnTo>
                <a:lnTo>
                  <a:pt x="187821" y="2118937"/>
                </a:lnTo>
                <a:lnTo>
                  <a:pt x="145266" y="2096360"/>
                </a:lnTo>
                <a:lnTo>
                  <a:pt x="108880" y="2054438"/>
                </a:lnTo>
                <a:lnTo>
                  <a:pt x="79426" y="1991298"/>
                </a:lnTo>
                <a:lnTo>
                  <a:pt x="66058" y="1950310"/>
                </a:lnTo>
                <a:lnTo>
                  <a:pt x="53379" y="1902802"/>
                </a:lnTo>
                <a:lnTo>
                  <a:pt x="41404" y="1848777"/>
                </a:lnTo>
                <a:lnTo>
                  <a:pt x="32745" y="1802741"/>
                </a:lnTo>
                <a:lnTo>
                  <a:pt x="25355" y="1756161"/>
                </a:lnTo>
                <a:lnTo>
                  <a:pt x="19220" y="1709035"/>
                </a:lnTo>
                <a:lnTo>
                  <a:pt x="14329" y="1661359"/>
                </a:lnTo>
                <a:lnTo>
                  <a:pt x="10670" y="1613128"/>
                </a:lnTo>
                <a:lnTo>
                  <a:pt x="7427" y="1558327"/>
                </a:lnTo>
                <a:lnTo>
                  <a:pt x="4773" y="1505347"/>
                </a:lnTo>
                <a:lnTo>
                  <a:pt x="2705" y="1454182"/>
                </a:lnTo>
                <a:lnTo>
                  <a:pt x="1222" y="1404829"/>
                </a:lnTo>
                <a:lnTo>
                  <a:pt x="321" y="1357282"/>
                </a:lnTo>
                <a:lnTo>
                  <a:pt x="0" y="1311536"/>
                </a:lnTo>
                <a:lnTo>
                  <a:pt x="256" y="1267587"/>
                </a:lnTo>
                <a:lnTo>
                  <a:pt x="860" y="1216833"/>
                </a:lnTo>
                <a:lnTo>
                  <a:pt x="1465" y="1166079"/>
                </a:lnTo>
                <a:lnTo>
                  <a:pt x="2071" y="1115324"/>
                </a:lnTo>
                <a:lnTo>
                  <a:pt x="2679" y="1064567"/>
                </a:lnTo>
                <a:lnTo>
                  <a:pt x="3287" y="1013809"/>
                </a:lnTo>
                <a:lnTo>
                  <a:pt x="3897" y="963050"/>
                </a:lnTo>
                <a:lnTo>
                  <a:pt x="4508" y="912291"/>
                </a:lnTo>
                <a:lnTo>
                  <a:pt x="5119" y="861530"/>
                </a:lnTo>
                <a:lnTo>
                  <a:pt x="5732" y="810768"/>
                </a:lnTo>
                <a:lnTo>
                  <a:pt x="6345" y="760006"/>
                </a:lnTo>
                <a:lnTo>
                  <a:pt x="6959" y="709243"/>
                </a:lnTo>
                <a:lnTo>
                  <a:pt x="7574" y="658479"/>
                </a:lnTo>
                <a:lnTo>
                  <a:pt x="8190" y="607714"/>
                </a:lnTo>
                <a:lnTo>
                  <a:pt x="8806" y="556949"/>
                </a:lnTo>
                <a:lnTo>
                  <a:pt x="9422" y="506183"/>
                </a:lnTo>
                <a:lnTo>
                  <a:pt x="10039" y="455417"/>
                </a:lnTo>
                <a:lnTo>
                  <a:pt x="10657" y="404650"/>
                </a:lnTo>
                <a:lnTo>
                  <a:pt x="11275" y="353883"/>
                </a:lnTo>
                <a:lnTo>
                  <a:pt x="11893" y="303116"/>
                </a:lnTo>
                <a:lnTo>
                  <a:pt x="12512" y="252348"/>
                </a:lnTo>
                <a:lnTo>
                  <a:pt x="13131" y="201580"/>
                </a:lnTo>
                <a:lnTo>
                  <a:pt x="13750" y="150812"/>
                </a:lnTo>
                <a:lnTo>
                  <a:pt x="14369" y="100044"/>
                </a:lnTo>
                <a:lnTo>
                  <a:pt x="14988" y="492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22372" y="4352163"/>
            <a:ext cx="146685" cy="363220"/>
          </a:xfrm>
          <a:custGeom>
            <a:avLst/>
            <a:gdLst/>
            <a:ahLst/>
            <a:cxnLst/>
            <a:rect l="l" t="t" r="r" b="b"/>
            <a:pathLst>
              <a:path w="146685" h="363220">
                <a:moveTo>
                  <a:pt x="3936" y="5334"/>
                </a:moveTo>
                <a:lnTo>
                  <a:pt x="39540" y="4071"/>
                </a:lnTo>
                <a:lnTo>
                  <a:pt x="75120" y="2762"/>
                </a:lnTo>
                <a:lnTo>
                  <a:pt x="110700" y="1404"/>
                </a:lnTo>
                <a:lnTo>
                  <a:pt x="146303" y="0"/>
                </a:lnTo>
                <a:lnTo>
                  <a:pt x="145752" y="51489"/>
                </a:lnTo>
                <a:lnTo>
                  <a:pt x="145187" y="102978"/>
                </a:lnTo>
                <a:lnTo>
                  <a:pt x="144611" y="154468"/>
                </a:lnTo>
                <a:lnTo>
                  <a:pt x="144026" y="205957"/>
                </a:lnTo>
                <a:lnTo>
                  <a:pt x="143434" y="257447"/>
                </a:lnTo>
                <a:lnTo>
                  <a:pt x="142838" y="308936"/>
                </a:lnTo>
                <a:lnTo>
                  <a:pt x="142239" y="360425"/>
                </a:lnTo>
                <a:lnTo>
                  <a:pt x="71119" y="361918"/>
                </a:lnTo>
                <a:lnTo>
                  <a:pt x="0" y="363219"/>
                </a:lnTo>
                <a:lnTo>
                  <a:pt x="544" y="312104"/>
                </a:lnTo>
                <a:lnTo>
                  <a:pt x="1091" y="260977"/>
                </a:lnTo>
                <a:lnTo>
                  <a:pt x="1642" y="209844"/>
                </a:lnTo>
                <a:lnTo>
                  <a:pt x="2200" y="158709"/>
                </a:lnTo>
                <a:lnTo>
                  <a:pt x="2767" y="107576"/>
                </a:lnTo>
                <a:lnTo>
                  <a:pt x="3345" y="56449"/>
                </a:lnTo>
                <a:lnTo>
                  <a:pt x="3936" y="533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53844" y="4369434"/>
            <a:ext cx="276860" cy="1879600"/>
          </a:xfrm>
          <a:custGeom>
            <a:avLst/>
            <a:gdLst/>
            <a:ahLst/>
            <a:cxnLst/>
            <a:rect l="l" t="t" r="r" b="b"/>
            <a:pathLst>
              <a:path w="276860" h="1879600">
                <a:moveTo>
                  <a:pt x="203200" y="0"/>
                </a:moveTo>
                <a:lnTo>
                  <a:pt x="202739" y="50977"/>
                </a:lnTo>
                <a:lnTo>
                  <a:pt x="202271" y="101955"/>
                </a:lnTo>
                <a:lnTo>
                  <a:pt x="201797" y="152933"/>
                </a:lnTo>
                <a:lnTo>
                  <a:pt x="201318" y="203911"/>
                </a:lnTo>
                <a:lnTo>
                  <a:pt x="200834" y="254889"/>
                </a:lnTo>
                <a:lnTo>
                  <a:pt x="200347" y="305866"/>
                </a:lnTo>
                <a:lnTo>
                  <a:pt x="199856" y="356844"/>
                </a:lnTo>
                <a:lnTo>
                  <a:pt x="199363" y="407822"/>
                </a:lnTo>
                <a:lnTo>
                  <a:pt x="198869" y="458800"/>
                </a:lnTo>
                <a:lnTo>
                  <a:pt x="198374" y="509777"/>
                </a:lnTo>
                <a:lnTo>
                  <a:pt x="217920" y="509966"/>
                </a:lnTo>
                <a:lnTo>
                  <a:pt x="237489" y="510143"/>
                </a:lnTo>
                <a:lnTo>
                  <a:pt x="257059" y="510295"/>
                </a:lnTo>
                <a:lnTo>
                  <a:pt x="276606" y="510413"/>
                </a:lnTo>
                <a:lnTo>
                  <a:pt x="276108" y="564351"/>
                </a:lnTo>
                <a:lnTo>
                  <a:pt x="275598" y="618287"/>
                </a:lnTo>
                <a:lnTo>
                  <a:pt x="275076" y="672219"/>
                </a:lnTo>
                <a:lnTo>
                  <a:pt x="274545" y="726144"/>
                </a:lnTo>
                <a:lnTo>
                  <a:pt x="274008" y="780060"/>
                </a:lnTo>
                <a:lnTo>
                  <a:pt x="273466" y="833965"/>
                </a:lnTo>
                <a:lnTo>
                  <a:pt x="272923" y="887856"/>
                </a:lnTo>
                <a:lnTo>
                  <a:pt x="253394" y="887378"/>
                </a:lnTo>
                <a:lnTo>
                  <a:pt x="233854" y="886888"/>
                </a:lnTo>
                <a:lnTo>
                  <a:pt x="214290" y="886374"/>
                </a:lnTo>
                <a:lnTo>
                  <a:pt x="194691" y="885824"/>
                </a:lnTo>
                <a:lnTo>
                  <a:pt x="194187" y="938572"/>
                </a:lnTo>
                <a:lnTo>
                  <a:pt x="193691" y="991319"/>
                </a:lnTo>
                <a:lnTo>
                  <a:pt x="193199" y="1044067"/>
                </a:lnTo>
                <a:lnTo>
                  <a:pt x="192711" y="1096816"/>
                </a:lnTo>
                <a:lnTo>
                  <a:pt x="192225" y="1149566"/>
                </a:lnTo>
                <a:lnTo>
                  <a:pt x="191737" y="1202316"/>
                </a:lnTo>
                <a:lnTo>
                  <a:pt x="191245" y="1255068"/>
                </a:lnTo>
                <a:lnTo>
                  <a:pt x="190749" y="1307821"/>
                </a:lnTo>
                <a:lnTo>
                  <a:pt x="190245" y="1360576"/>
                </a:lnTo>
                <a:lnTo>
                  <a:pt x="190103" y="1399788"/>
                </a:lnTo>
                <a:lnTo>
                  <a:pt x="191817" y="1456590"/>
                </a:lnTo>
                <a:lnTo>
                  <a:pt x="202898" y="1506867"/>
                </a:lnTo>
                <a:lnTo>
                  <a:pt x="217550" y="1518450"/>
                </a:lnTo>
                <a:lnTo>
                  <a:pt x="226242" y="1516906"/>
                </a:lnTo>
                <a:lnTo>
                  <a:pt x="236505" y="1511341"/>
                </a:lnTo>
                <a:lnTo>
                  <a:pt x="248340" y="1501751"/>
                </a:lnTo>
                <a:lnTo>
                  <a:pt x="261747" y="1488135"/>
                </a:lnTo>
                <a:lnTo>
                  <a:pt x="262773" y="1539060"/>
                </a:lnTo>
                <a:lnTo>
                  <a:pt x="263787" y="1589991"/>
                </a:lnTo>
                <a:lnTo>
                  <a:pt x="264789" y="1640926"/>
                </a:lnTo>
                <a:lnTo>
                  <a:pt x="265782" y="1691866"/>
                </a:lnTo>
                <a:lnTo>
                  <a:pt x="266769" y="1742810"/>
                </a:lnTo>
                <a:lnTo>
                  <a:pt x="267751" y="1793759"/>
                </a:lnTo>
                <a:lnTo>
                  <a:pt x="268731" y="1844713"/>
                </a:lnTo>
                <a:lnTo>
                  <a:pt x="242726" y="1861070"/>
                </a:lnTo>
                <a:lnTo>
                  <a:pt x="217662" y="1872222"/>
                </a:lnTo>
                <a:lnTo>
                  <a:pt x="193526" y="1878186"/>
                </a:lnTo>
                <a:lnTo>
                  <a:pt x="170306" y="1878977"/>
                </a:lnTo>
                <a:lnTo>
                  <a:pt x="145611" y="1873965"/>
                </a:lnTo>
                <a:lnTo>
                  <a:pt x="106888" y="1846371"/>
                </a:lnTo>
                <a:lnTo>
                  <a:pt x="81385" y="1795289"/>
                </a:lnTo>
                <a:lnTo>
                  <a:pt x="63529" y="1719628"/>
                </a:lnTo>
                <a:lnTo>
                  <a:pt x="57150" y="1672501"/>
                </a:lnTo>
                <a:lnTo>
                  <a:pt x="51228" y="1591991"/>
                </a:lnTo>
                <a:lnTo>
                  <a:pt x="49355" y="1541540"/>
                </a:lnTo>
                <a:lnTo>
                  <a:pt x="48212" y="1484291"/>
                </a:lnTo>
                <a:lnTo>
                  <a:pt x="47804" y="1420245"/>
                </a:lnTo>
                <a:lnTo>
                  <a:pt x="48132" y="1349400"/>
                </a:lnTo>
                <a:lnTo>
                  <a:pt x="48598" y="1297403"/>
                </a:lnTo>
                <a:lnTo>
                  <a:pt x="49064" y="1245400"/>
                </a:lnTo>
                <a:lnTo>
                  <a:pt x="49529" y="1193393"/>
                </a:lnTo>
                <a:lnTo>
                  <a:pt x="49995" y="1141385"/>
                </a:lnTo>
                <a:lnTo>
                  <a:pt x="50461" y="1089376"/>
                </a:lnTo>
                <a:lnTo>
                  <a:pt x="50926" y="1037369"/>
                </a:lnTo>
                <a:lnTo>
                  <a:pt x="51392" y="985366"/>
                </a:lnTo>
                <a:lnTo>
                  <a:pt x="51858" y="933369"/>
                </a:lnTo>
                <a:lnTo>
                  <a:pt x="52324" y="881379"/>
                </a:lnTo>
                <a:lnTo>
                  <a:pt x="39254" y="880905"/>
                </a:lnTo>
                <a:lnTo>
                  <a:pt x="26162" y="880443"/>
                </a:lnTo>
                <a:lnTo>
                  <a:pt x="13069" y="880004"/>
                </a:lnTo>
                <a:lnTo>
                  <a:pt x="0" y="879601"/>
                </a:lnTo>
                <a:lnTo>
                  <a:pt x="482" y="826371"/>
                </a:lnTo>
                <a:lnTo>
                  <a:pt x="954" y="773142"/>
                </a:lnTo>
                <a:lnTo>
                  <a:pt x="1419" y="719918"/>
                </a:lnTo>
                <a:lnTo>
                  <a:pt x="1882" y="666701"/>
                </a:lnTo>
                <a:lnTo>
                  <a:pt x="2347" y="613492"/>
                </a:lnTo>
                <a:lnTo>
                  <a:pt x="2819" y="560295"/>
                </a:lnTo>
                <a:lnTo>
                  <a:pt x="3301" y="507110"/>
                </a:lnTo>
                <a:lnTo>
                  <a:pt x="16426" y="507321"/>
                </a:lnTo>
                <a:lnTo>
                  <a:pt x="29527" y="507555"/>
                </a:lnTo>
                <a:lnTo>
                  <a:pt x="42628" y="507789"/>
                </a:lnTo>
                <a:lnTo>
                  <a:pt x="56209" y="459142"/>
                </a:lnTo>
                <a:lnTo>
                  <a:pt x="56659" y="410266"/>
                </a:lnTo>
                <a:lnTo>
                  <a:pt x="57097" y="361385"/>
                </a:lnTo>
                <a:lnTo>
                  <a:pt x="57516" y="312509"/>
                </a:lnTo>
                <a:lnTo>
                  <a:pt x="57912" y="263651"/>
                </a:lnTo>
                <a:lnTo>
                  <a:pt x="82167" y="219921"/>
                </a:lnTo>
                <a:lnTo>
                  <a:pt x="106416" y="176106"/>
                </a:lnTo>
                <a:lnTo>
                  <a:pt x="130651" y="132206"/>
                </a:lnTo>
                <a:lnTo>
                  <a:pt x="154864" y="88222"/>
                </a:lnTo>
                <a:lnTo>
                  <a:pt x="179050" y="44153"/>
                </a:lnTo>
                <a:lnTo>
                  <a:pt x="2032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9190" y="4349369"/>
            <a:ext cx="148590" cy="1753235"/>
          </a:xfrm>
          <a:custGeom>
            <a:avLst/>
            <a:gdLst/>
            <a:ahLst/>
            <a:cxnLst/>
            <a:rect l="l" t="t" r="r" b="b"/>
            <a:pathLst>
              <a:path w="148590" h="1753235">
                <a:moveTo>
                  <a:pt x="5600" y="0"/>
                </a:moveTo>
                <a:lnTo>
                  <a:pt x="41298" y="1595"/>
                </a:lnTo>
                <a:lnTo>
                  <a:pt x="76993" y="3143"/>
                </a:lnTo>
                <a:lnTo>
                  <a:pt x="112689" y="4643"/>
                </a:lnTo>
                <a:lnTo>
                  <a:pt x="148386" y="6095"/>
                </a:lnTo>
                <a:lnTo>
                  <a:pt x="148178" y="57463"/>
                </a:lnTo>
                <a:lnTo>
                  <a:pt x="147969" y="108831"/>
                </a:lnTo>
                <a:lnTo>
                  <a:pt x="147761" y="160199"/>
                </a:lnTo>
                <a:lnTo>
                  <a:pt x="147553" y="211567"/>
                </a:lnTo>
                <a:lnTo>
                  <a:pt x="147344" y="262935"/>
                </a:lnTo>
                <a:lnTo>
                  <a:pt x="147136" y="314303"/>
                </a:lnTo>
                <a:lnTo>
                  <a:pt x="146927" y="365671"/>
                </a:lnTo>
                <a:lnTo>
                  <a:pt x="146719" y="417039"/>
                </a:lnTo>
                <a:lnTo>
                  <a:pt x="146510" y="468407"/>
                </a:lnTo>
                <a:lnTo>
                  <a:pt x="146302" y="519775"/>
                </a:lnTo>
                <a:lnTo>
                  <a:pt x="146094" y="571144"/>
                </a:lnTo>
                <a:lnTo>
                  <a:pt x="145885" y="622513"/>
                </a:lnTo>
                <a:lnTo>
                  <a:pt x="145677" y="673881"/>
                </a:lnTo>
                <a:lnTo>
                  <a:pt x="145468" y="725250"/>
                </a:lnTo>
                <a:lnTo>
                  <a:pt x="145260" y="776620"/>
                </a:lnTo>
                <a:lnTo>
                  <a:pt x="145051" y="827989"/>
                </a:lnTo>
                <a:lnTo>
                  <a:pt x="144843" y="879359"/>
                </a:lnTo>
                <a:lnTo>
                  <a:pt x="144635" y="930728"/>
                </a:lnTo>
                <a:lnTo>
                  <a:pt x="144426" y="982099"/>
                </a:lnTo>
                <a:lnTo>
                  <a:pt x="144218" y="1033469"/>
                </a:lnTo>
                <a:lnTo>
                  <a:pt x="144009" y="1084840"/>
                </a:lnTo>
                <a:lnTo>
                  <a:pt x="143801" y="1136210"/>
                </a:lnTo>
                <a:lnTo>
                  <a:pt x="143592" y="1187582"/>
                </a:lnTo>
                <a:lnTo>
                  <a:pt x="143384" y="1238953"/>
                </a:lnTo>
                <a:lnTo>
                  <a:pt x="143176" y="1290325"/>
                </a:lnTo>
                <a:lnTo>
                  <a:pt x="142967" y="1341697"/>
                </a:lnTo>
                <a:lnTo>
                  <a:pt x="142759" y="1393070"/>
                </a:lnTo>
                <a:lnTo>
                  <a:pt x="142550" y="1444443"/>
                </a:lnTo>
                <a:lnTo>
                  <a:pt x="142342" y="1495816"/>
                </a:lnTo>
                <a:lnTo>
                  <a:pt x="142133" y="1547190"/>
                </a:lnTo>
                <a:lnTo>
                  <a:pt x="141925" y="1598564"/>
                </a:lnTo>
                <a:lnTo>
                  <a:pt x="141717" y="1649938"/>
                </a:lnTo>
                <a:lnTo>
                  <a:pt x="141508" y="1701313"/>
                </a:lnTo>
                <a:lnTo>
                  <a:pt x="141300" y="1752688"/>
                </a:lnTo>
                <a:lnTo>
                  <a:pt x="105972" y="1748524"/>
                </a:lnTo>
                <a:lnTo>
                  <a:pt x="70645" y="1744316"/>
                </a:lnTo>
                <a:lnTo>
                  <a:pt x="35320" y="1740065"/>
                </a:lnTo>
                <a:lnTo>
                  <a:pt x="0" y="1735772"/>
                </a:lnTo>
                <a:lnTo>
                  <a:pt x="164" y="1684723"/>
                </a:lnTo>
                <a:lnTo>
                  <a:pt x="329" y="1633675"/>
                </a:lnTo>
                <a:lnTo>
                  <a:pt x="494" y="1582625"/>
                </a:lnTo>
                <a:lnTo>
                  <a:pt x="658" y="1531576"/>
                </a:lnTo>
                <a:lnTo>
                  <a:pt x="823" y="1480526"/>
                </a:lnTo>
                <a:lnTo>
                  <a:pt x="988" y="1429476"/>
                </a:lnTo>
                <a:lnTo>
                  <a:pt x="1153" y="1378426"/>
                </a:lnTo>
                <a:lnTo>
                  <a:pt x="1317" y="1327375"/>
                </a:lnTo>
                <a:lnTo>
                  <a:pt x="1482" y="1276324"/>
                </a:lnTo>
                <a:lnTo>
                  <a:pt x="1647" y="1225273"/>
                </a:lnTo>
                <a:lnTo>
                  <a:pt x="1811" y="1174222"/>
                </a:lnTo>
                <a:lnTo>
                  <a:pt x="1976" y="1123170"/>
                </a:lnTo>
                <a:lnTo>
                  <a:pt x="2141" y="1072119"/>
                </a:lnTo>
                <a:lnTo>
                  <a:pt x="2306" y="1021067"/>
                </a:lnTo>
                <a:lnTo>
                  <a:pt x="2470" y="970014"/>
                </a:lnTo>
                <a:lnTo>
                  <a:pt x="2635" y="918962"/>
                </a:lnTo>
                <a:lnTo>
                  <a:pt x="2800" y="867910"/>
                </a:lnTo>
                <a:lnTo>
                  <a:pt x="2965" y="816857"/>
                </a:lnTo>
                <a:lnTo>
                  <a:pt x="3129" y="765804"/>
                </a:lnTo>
                <a:lnTo>
                  <a:pt x="3294" y="714751"/>
                </a:lnTo>
                <a:lnTo>
                  <a:pt x="3459" y="663698"/>
                </a:lnTo>
                <a:lnTo>
                  <a:pt x="3623" y="612645"/>
                </a:lnTo>
                <a:lnTo>
                  <a:pt x="3788" y="561591"/>
                </a:lnTo>
                <a:lnTo>
                  <a:pt x="3953" y="510538"/>
                </a:lnTo>
                <a:lnTo>
                  <a:pt x="4118" y="459484"/>
                </a:lnTo>
                <a:lnTo>
                  <a:pt x="4282" y="408431"/>
                </a:lnTo>
                <a:lnTo>
                  <a:pt x="4447" y="357377"/>
                </a:lnTo>
                <a:lnTo>
                  <a:pt x="4612" y="306323"/>
                </a:lnTo>
                <a:lnTo>
                  <a:pt x="4777" y="255269"/>
                </a:lnTo>
                <a:lnTo>
                  <a:pt x="4941" y="204215"/>
                </a:lnTo>
                <a:lnTo>
                  <a:pt x="5106" y="153161"/>
                </a:lnTo>
                <a:lnTo>
                  <a:pt x="5271" y="102107"/>
                </a:lnTo>
                <a:lnTo>
                  <a:pt x="5435" y="51053"/>
                </a:lnTo>
                <a:lnTo>
                  <a:pt x="56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1000" y="4319142"/>
            <a:ext cx="428625" cy="1756410"/>
          </a:xfrm>
          <a:custGeom>
            <a:avLst/>
            <a:gdLst/>
            <a:ahLst/>
            <a:cxnLst/>
            <a:rect l="l" t="t" r="r" b="b"/>
            <a:pathLst>
              <a:path w="428625" h="1756410">
                <a:moveTo>
                  <a:pt x="0" y="0"/>
                </a:moveTo>
                <a:lnTo>
                  <a:pt x="53026" y="3733"/>
                </a:lnTo>
                <a:lnTo>
                  <a:pt x="106062" y="7316"/>
                </a:lnTo>
                <a:lnTo>
                  <a:pt x="159107" y="10753"/>
                </a:lnTo>
                <a:lnTo>
                  <a:pt x="212161" y="14049"/>
                </a:lnTo>
                <a:lnTo>
                  <a:pt x="265223" y="17208"/>
                </a:lnTo>
                <a:lnTo>
                  <a:pt x="318291" y="20234"/>
                </a:lnTo>
                <a:lnTo>
                  <a:pt x="371366" y="23133"/>
                </a:lnTo>
                <a:lnTo>
                  <a:pt x="424446" y="25907"/>
                </a:lnTo>
                <a:lnTo>
                  <a:pt x="424305" y="78649"/>
                </a:lnTo>
                <a:lnTo>
                  <a:pt x="423597" y="342355"/>
                </a:lnTo>
                <a:lnTo>
                  <a:pt x="423456" y="395096"/>
                </a:lnTo>
                <a:lnTo>
                  <a:pt x="370403" y="391517"/>
                </a:lnTo>
                <a:lnTo>
                  <a:pt x="317362" y="387798"/>
                </a:lnTo>
                <a:lnTo>
                  <a:pt x="264331" y="383950"/>
                </a:lnTo>
                <a:lnTo>
                  <a:pt x="211308" y="379987"/>
                </a:lnTo>
                <a:lnTo>
                  <a:pt x="158292" y="375919"/>
                </a:lnTo>
                <a:lnTo>
                  <a:pt x="158233" y="430263"/>
                </a:lnTo>
                <a:lnTo>
                  <a:pt x="158176" y="484625"/>
                </a:lnTo>
                <a:lnTo>
                  <a:pt x="158120" y="538994"/>
                </a:lnTo>
                <a:lnTo>
                  <a:pt x="158066" y="593356"/>
                </a:lnTo>
                <a:lnTo>
                  <a:pt x="158013" y="647699"/>
                </a:lnTo>
                <a:lnTo>
                  <a:pt x="207104" y="652059"/>
                </a:lnTo>
                <a:lnTo>
                  <a:pt x="256203" y="656303"/>
                </a:lnTo>
                <a:lnTo>
                  <a:pt x="305310" y="660437"/>
                </a:lnTo>
                <a:lnTo>
                  <a:pt x="354427" y="664468"/>
                </a:lnTo>
                <a:lnTo>
                  <a:pt x="403555" y="668400"/>
                </a:lnTo>
                <a:lnTo>
                  <a:pt x="403424" y="718747"/>
                </a:lnTo>
                <a:lnTo>
                  <a:pt x="403293" y="769093"/>
                </a:lnTo>
                <a:lnTo>
                  <a:pt x="403163" y="819440"/>
                </a:lnTo>
                <a:lnTo>
                  <a:pt x="403032" y="869786"/>
                </a:lnTo>
                <a:lnTo>
                  <a:pt x="402902" y="920133"/>
                </a:lnTo>
                <a:lnTo>
                  <a:pt x="402771" y="970479"/>
                </a:lnTo>
                <a:lnTo>
                  <a:pt x="402640" y="1020825"/>
                </a:lnTo>
                <a:lnTo>
                  <a:pt x="353625" y="1016145"/>
                </a:lnTo>
                <a:lnTo>
                  <a:pt x="304619" y="1011391"/>
                </a:lnTo>
                <a:lnTo>
                  <a:pt x="255620" y="1006552"/>
                </a:lnTo>
                <a:lnTo>
                  <a:pt x="206629" y="1001615"/>
                </a:lnTo>
                <a:lnTo>
                  <a:pt x="157645" y="996568"/>
                </a:lnTo>
                <a:lnTo>
                  <a:pt x="157596" y="1044738"/>
                </a:lnTo>
                <a:lnTo>
                  <a:pt x="157547" y="1092906"/>
                </a:lnTo>
                <a:lnTo>
                  <a:pt x="157498" y="1141071"/>
                </a:lnTo>
                <a:lnTo>
                  <a:pt x="157449" y="1189234"/>
                </a:lnTo>
                <a:lnTo>
                  <a:pt x="157400" y="1237392"/>
                </a:lnTo>
                <a:lnTo>
                  <a:pt x="157351" y="1285544"/>
                </a:lnTo>
                <a:lnTo>
                  <a:pt x="157302" y="1333690"/>
                </a:lnTo>
                <a:lnTo>
                  <a:pt x="211515" y="1340027"/>
                </a:lnTo>
                <a:lnTo>
                  <a:pt x="265739" y="1346253"/>
                </a:lnTo>
                <a:lnTo>
                  <a:pt x="319974" y="1352370"/>
                </a:lnTo>
                <a:lnTo>
                  <a:pt x="374223" y="1358380"/>
                </a:lnTo>
                <a:lnTo>
                  <a:pt x="428485" y="1364284"/>
                </a:lnTo>
                <a:lnTo>
                  <a:pt x="428351" y="1413252"/>
                </a:lnTo>
                <a:lnTo>
                  <a:pt x="428218" y="1462220"/>
                </a:lnTo>
                <a:lnTo>
                  <a:pt x="428085" y="1511188"/>
                </a:lnTo>
                <a:lnTo>
                  <a:pt x="427951" y="1560155"/>
                </a:lnTo>
                <a:lnTo>
                  <a:pt x="427818" y="1609121"/>
                </a:lnTo>
                <a:lnTo>
                  <a:pt x="427685" y="1658087"/>
                </a:lnTo>
                <a:lnTo>
                  <a:pt x="427551" y="1707052"/>
                </a:lnTo>
                <a:lnTo>
                  <a:pt x="427418" y="1756016"/>
                </a:lnTo>
                <a:lnTo>
                  <a:pt x="373946" y="1749291"/>
                </a:lnTo>
                <a:lnTo>
                  <a:pt x="320488" y="1742471"/>
                </a:lnTo>
                <a:lnTo>
                  <a:pt x="267042" y="1735557"/>
                </a:lnTo>
                <a:lnTo>
                  <a:pt x="213609" y="1728547"/>
                </a:lnTo>
                <a:lnTo>
                  <a:pt x="160188" y="1721443"/>
                </a:lnTo>
                <a:lnTo>
                  <a:pt x="106780" y="1714245"/>
                </a:lnTo>
                <a:lnTo>
                  <a:pt x="53384" y="1706952"/>
                </a:lnTo>
                <a:lnTo>
                  <a:pt x="0" y="1699564"/>
                </a:lnTo>
                <a:lnTo>
                  <a:pt x="0" y="1648067"/>
                </a:lnTo>
                <a:lnTo>
                  <a:pt x="0" y="1596569"/>
                </a:lnTo>
                <a:lnTo>
                  <a:pt x="0" y="5150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82761" y="3543553"/>
            <a:ext cx="380365" cy="1733550"/>
          </a:xfrm>
          <a:custGeom>
            <a:avLst/>
            <a:gdLst/>
            <a:ahLst/>
            <a:cxnLst/>
            <a:rect l="l" t="t" r="r" b="b"/>
            <a:pathLst>
              <a:path w="380365" h="1733550">
                <a:moveTo>
                  <a:pt x="196977" y="0"/>
                </a:moveTo>
                <a:lnTo>
                  <a:pt x="264493" y="23987"/>
                </a:lnTo>
                <a:lnTo>
                  <a:pt x="292863" y="65668"/>
                </a:lnTo>
                <a:lnTo>
                  <a:pt x="317627" y="127127"/>
                </a:lnTo>
                <a:lnTo>
                  <a:pt x="338271" y="202424"/>
                </a:lnTo>
                <a:lnTo>
                  <a:pt x="347038" y="243809"/>
                </a:lnTo>
                <a:lnTo>
                  <a:pt x="354769" y="287682"/>
                </a:lnTo>
                <a:lnTo>
                  <a:pt x="361465" y="334043"/>
                </a:lnTo>
                <a:lnTo>
                  <a:pt x="367128" y="382889"/>
                </a:lnTo>
                <a:lnTo>
                  <a:pt x="371759" y="434218"/>
                </a:lnTo>
                <a:lnTo>
                  <a:pt x="375359" y="488029"/>
                </a:lnTo>
                <a:lnTo>
                  <a:pt x="377929" y="544321"/>
                </a:lnTo>
                <a:lnTo>
                  <a:pt x="379470" y="603090"/>
                </a:lnTo>
                <a:lnTo>
                  <a:pt x="379984" y="664337"/>
                </a:lnTo>
                <a:lnTo>
                  <a:pt x="379342" y="721120"/>
                </a:lnTo>
                <a:lnTo>
                  <a:pt x="377415" y="777318"/>
                </a:lnTo>
                <a:lnTo>
                  <a:pt x="374195" y="832924"/>
                </a:lnTo>
                <a:lnTo>
                  <a:pt x="369677" y="887934"/>
                </a:lnTo>
                <a:lnTo>
                  <a:pt x="363855" y="942340"/>
                </a:lnTo>
                <a:lnTo>
                  <a:pt x="358543" y="982352"/>
                </a:lnTo>
                <a:lnTo>
                  <a:pt x="351859" y="1024987"/>
                </a:lnTo>
                <a:lnTo>
                  <a:pt x="343797" y="1070242"/>
                </a:lnTo>
                <a:lnTo>
                  <a:pt x="334353" y="1118112"/>
                </a:lnTo>
                <a:lnTo>
                  <a:pt x="323524" y="1168592"/>
                </a:lnTo>
                <a:lnTo>
                  <a:pt x="311303" y="1221678"/>
                </a:lnTo>
                <a:lnTo>
                  <a:pt x="297688" y="1277366"/>
                </a:lnTo>
                <a:lnTo>
                  <a:pt x="281928" y="1343687"/>
                </a:lnTo>
                <a:lnTo>
                  <a:pt x="269335" y="1402842"/>
                </a:lnTo>
                <a:lnTo>
                  <a:pt x="259933" y="1454852"/>
                </a:lnTo>
                <a:lnTo>
                  <a:pt x="253746" y="1499743"/>
                </a:lnTo>
                <a:lnTo>
                  <a:pt x="249743" y="1543984"/>
                </a:lnTo>
                <a:lnTo>
                  <a:pt x="246872" y="1594215"/>
                </a:lnTo>
                <a:lnTo>
                  <a:pt x="245119" y="1650422"/>
                </a:lnTo>
                <a:lnTo>
                  <a:pt x="244475" y="1712595"/>
                </a:lnTo>
                <a:lnTo>
                  <a:pt x="211782" y="1717756"/>
                </a:lnTo>
                <a:lnTo>
                  <a:pt x="179054" y="1722929"/>
                </a:lnTo>
                <a:lnTo>
                  <a:pt x="146302" y="1728079"/>
                </a:lnTo>
                <a:lnTo>
                  <a:pt x="113538" y="1733169"/>
                </a:lnTo>
                <a:lnTo>
                  <a:pt x="113538" y="1717357"/>
                </a:lnTo>
                <a:lnTo>
                  <a:pt x="113538" y="1701546"/>
                </a:lnTo>
                <a:lnTo>
                  <a:pt x="113538" y="1685734"/>
                </a:lnTo>
                <a:lnTo>
                  <a:pt x="113538" y="1669923"/>
                </a:lnTo>
                <a:lnTo>
                  <a:pt x="113904" y="1607697"/>
                </a:lnTo>
                <a:lnTo>
                  <a:pt x="114856" y="1550250"/>
                </a:lnTo>
                <a:lnTo>
                  <a:pt x="116400" y="1497576"/>
                </a:lnTo>
                <a:lnTo>
                  <a:pt x="118540" y="1449670"/>
                </a:lnTo>
                <a:lnTo>
                  <a:pt x="121285" y="1406525"/>
                </a:lnTo>
                <a:lnTo>
                  <a:pt x="125622" y="1356494"/>
                </a:lnTo>
                <a:lnTo>
                  <a:pt x="130841" y="1308512"/>
                </a:lnTo>
                <a:lnTo>
                  <a:pt x="136965" y="1262578"/>
                </a:lnTo>
                <a:lnTo>
                  <a:pt x="144018" y="1218692"/>
                </a:lnTo>
                <a:lnTo>
                  <a:pt x="158232" y="1146588"/>
                </a:lnTo>
                <a:lnTo>
                  <a:pt x="168465" y="1099407"/>
                </a:lnTo>
                <a:lnTo>
                  <a:pt x="180772" y="1044796"/>
                </a:lnTo>
                <a:lnTo>
                  <a:pt x="195147" y="982748"/>
                </a:lnTo>
                <a:lnTo>
                  <a:pt x="211582" y="913257"/>
                </a:lnTo>
                <a:lnTo>
                  <a:pt x="223752" y="857085"/>
                </a:lnTo>
                <a:lnTo>
                  <a:pt x="232457" y="803830"/>
                </a:lnTo>
                <a:lnTo>
                  <a:pt x="237710" y="753504"/>
                </a:lnTo>
                <a:lnTo>
                  <a:pt x="239522" y="706120"/>
                </a:lnTo>
                <a:lnTo>
                  <a:pt x="238829" y="662826"/>
                </a:lnTo>
                <a:lnTo>
                  <a:pt x="233253" y="592480"/>
                </a:lnTo>
                <a:lnTo>
                  <a:pt x="222085" y="544331"/>
                </a:lnTo>
                <a:lnTo>
                  <a:pt x="194564" y="520954"/>
                </a:lnTo>
                <a:lnTo>
                  <a:pt x="182895" y="528121"/>
                </a:lnTo>
                <a:lnTo>
                  <a:pt x="162702" y="571174"/>
                </a:lnTo>
                <a:lnTo>
                  <a:pt x="148172" y="644169"/>
                </a:lnTo>
                <a:lnTo>
                  <a:pt x="143105" y="690422"/>
                </a:lnTo>
                <a:lnTo>
                  <a:pt x="138971" y="745820"/>
                </a:lnTo>
                <a:lnTo>
                  <a:pt x="135764" y="810361"/>
                </a:lnTo>
                <a:lnTo>
                  <a:pt x="133477" y="884047"/>
                </a:lnTo>
                <a:lnTo>
                  <a:pt x="100137" y="870120"/>
                </a:lnTo>
                <a:lnTo>
                  <a:pt x="66786" y="856170"/>
                </a:lnTo>
                <a:lnTo>
                  <a:pt x="33410" y="842220"/>
                </a:lnTo>
                <a:lnTo>
                  <a:pt x="0" y="828294"/>
                </a:lnTo>
                <a:lnTo>
                  <a:pt x="1510" y="769828"/>
                </a:lnTo>
                <a:lnTo>
                  <a:pt x="3566" y="713177"/>
                </a:lnTo>
                <a:lnTo>
                  <a:pt x="6167" y="658340"/>
                </a:lnTo>
                <a:lnTo>
                  <a:pt x="9313" y="605314"/>
                </a:lnTo>
                <a:lnTo>
                  <a:pt x="13004" y="554101"/>
                </a:lnTo>
                <a:lnTo>
                  <a:pt x="17240" y="504698"/>
                </a:lnTo>
                <a:lnTo>
                  <a:pt x="22021" y="457104"/>
                </a:lnTo>
                <a:lnTo>
                  <a:pt x="27347" y="411320"/>
                </a:lnTo>
                <a:lnTo>
                  <a:pt x="33218" y="367343"/>
                </a:lnTo>
                <a:lnTo>
                  <a:pt x="39634" y="325174"/>
                </a:lnTo>
                <a:lnTo>
                  <a:pt x="46595" y="284810"/>
                </a:lnTo>
                <a:lnTo>
                  <a:pt x="54102" y="246253"/>
                </a:lnTo>
                <a:lnTo>
                  <a:pt x="71079" y="176550"/>
                </a:lnTo>
                <a:lnTo>
                  <a:pt x="90776" y="118316"/>
                </a:lnTo>
                <a:lnTo>
                  <a:pt x="113204" y="71548"/>
                </a:lnTo>
                <a:lnTo>
                  <a:pt x="138373" y="36242"/>
                </a:lnTo>
                <a:lnTo>
                  <a:pt x="166294" y="12393"/>
                </a:lnTo>
                <a:lnTo>
                  <a:pt x="19697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52613" y="3630929"/>
            <a:ext cx="381000" cy="1710055"/>
          </a:xfrm>
          <a:custGeom>
            <a:avLst/>
            <a:gdLst/>
            <a:ahLst/>
            <a:cxnLst/>
            <a:rect l="l" t="t" r="r" b="b"/>
            <a:pathLst>
              <a:path w="381000" h="1710054">
                <a:moveTo>
                  <a:pt x="198246" y="0"/>
                </a:moveTo>
                <a:lnTo>
                  <a:pt x="265858" y="24003"/>
                </a:lnTo>
                <a:lnTo>
                  <a:pt x="294205" y="65293"/>
                </a:lnTo>
                <a:lnTo>
                  <a:pt x="318896" y="126111"/>
                </a:lnTo>
                <a:lnTo>
                  <a:pt x="339470" y="200582"/>
                </a:lnTo>
                <a:lnTo>
                  <a:pt x="348199" y="241505"/>
                </a:lnTo>
                <a:lnTo>
                  <a:pt x="355888" y="284884"/>
                </a:lnTo>
                <a:lnTo>
                  <a:pt x="362538" y="330716"/>
                </a:lnTo>
                <a:lnTo>
                  <a:pt x="368149" y="378999"/>
                </a:lnTo>
                <a:lnTo>
                  <a:pt x="372721" y="429731"/>
                </a:lnTo>
                <a:lnTo>
                  <a:pt x="376254" y="482909"/>
                </a:lnTo>
                <a:lnTo>
                  <a:pt x="378748" y="538531"/>
                </a:lnTo>
                <a:lnTo>
                  <a:pt x="380203" y="596594"/>
                </a:lnTo>
                <a:lnTo>
                  <a:pt x="380618" y="657098"/>
                </a:lnTo>
                <a:lnTo>
                  <a:pt x="379901" y="713133"/>
                </a:lnTo>
                <a:lnTo>
                  <a:pt x="377898" y="768608"/>
                </a:lnTo>
                <a:lnTo>
                  <a:pt x="374602" y="823509"/>
                </a:lnTo>
                <a:lnTo>
                  <a:pt x="370007" y="877826"/>
                </a:lnTo>
                <a:lnTo>
                  <a:pt x="364108" y="931545"/>
                </a:lnTo>
                <a:lnTo>
                  <a:pt x="358742" y="970996"/>
                </a:lnTo>
                <a:lnTo>
                  <a:pt x="352001" y="1013039"/>
                </a:lnTo>
                <a:lnTo>
                  <a:pt x="343878" y="1057664"/>
                </a:lnTo>
                <a:lnTo>
                  <a:pt x="334366" y="1104867"/>
                </a:lnTo>
                <a:lnTo>
                  <a:pt x="323459" y="1154641"/>
                </a:lnTo>
                <a:lnTo>
                  <a:pt x="311151" y="1206978"/>
                </a:lnTo>
                <a:lnTo>
                  <a:pt x="297433" y="1261872"/>
                </a:lnTo>
                <a:lnTo>
                  <a:pt x="281525" y="1327213"/>
                </a:lnTo>
                <a:lnTo>
                  <a:pt x="268843" y="1385506"/>
                </a:lnTo>
                <a:lnTo>
                  <a:pt x="259375" y="1436751"/>
                </a:lnTo>
                <a:lnTo>
                  <a:pt x="253110" y="1480947"/>
                </a:lnTo>
                <a:lnTo>
                  <a:pt x="249015" y="1524646"/>
                </a:lnTo>
                <a:lnTo>
                  <a:pt x="246062" y="1574228"/>
                </a:lnTo>
                <a:lnTo>
                  <a:pt x="244252" y="1629715"/>
                </a:lnTo>
                <a:lnTo>
                  <a:pt x="243585" y="1691132"/>
                </a:lnTo>
                <a:lnTo>
                  <a:pt x="210800" y="1695892"/>
                </a:lnTo>
                <a:lnTo>
                  <a:pt x="177990" y="1700641"/>
                </a:lnTo>
                <a:lnTo>
                  <a:pt x="145180" y="1705365"/>
                </a:lnTo>
                <a:lnTo>
                  <a:pt x="112394" y="1710055"/>
                </a:lnTo>
                <a:lnTo>
                  <a:pt x="112396" y="1694435"/>
                </a:lnTo>
                <a:lnTo>
                  <a:pt x="112521" y="1647698"/>
                </a:lnTo>
                <a:lnTo>
                  <a:pt x="112964" y="1586279"/>
                </a:lnTo>
                <a:lnTo>
                  <a:pt x="113993" y="1529579"/>
                </a:lnTo>
                <a:lnTo>
                  <a:pt x="115612" y="1477592"/>
                </a:lnTo>
                <a:lnTo>
                  <a:pt x="117829" y="1430310"/>
                </a:lnTo>
                <a:lnTo>
                  <a:pt x="120650" y="1387729"/>
                </a:lnTo>
                <a:lnTo>
                  <a:pt x="125009" y="1338437"/>
                </a:lnTo>
                <a:lnTo>
                  <a:pt x="130286" y="1291145"/>
                </a:lnTo>
                <a:lnTo>
                  <a:pt x="136491" y="1245854"/>
                </a:lnTo>
                <a:lnTo>
                  <a:pt x="143636" y="1202563"/>
                </a:lnTo>
                <a:lnTo>
                  <a:pt x="157950" y="1131532"/>
                </a:lnTo>
                <a:lnTo>
                  <a:pt x="168227" y="1085040"/>
                </a:lnTo>
                <a:lnTo>
                  <a:pt x="180589" y="1031235"/>
                </a:lnTo>
                <a:lnTo>
                  <a:pt x="195039" y="970120"/>
                </a:lnTo>
                <a:lnTo>
                  <a:pt x="211581" y="901700"/>
                </a:lnTo>
                <a:lnTo>
                  <a:pt x="223918" y="846286"/>
                </a:lnTo>
                <a:lnTo>
                  <a:pt x="232743" y="793765"/>
                </a:lnTo>
                <a:lnTo>
                  <a:pt x="238067" y="744126"/>
                </a:lnTo>
                <a:lnTo>
                  <a:pt x="239902" y="697357"/>
                </a:lnTo>
                <a:lnTo>
                  <a:pt x="239285" y="654607"/>
                </a:lnTo>
                <a:lnTo>
                  <a:pt x="233812" y="585110"/>
                </a:lnTo>
                <a:lnTo>
                  <a:pt x="222720" y="537458"/>
                </a:lnTo>
                <a:lnTo>
                  <a:pt x="195198" y="514223"/>
                </a:lnTo>
                <a:lnTo>
                  <a:pt x="183455" y="521225"/>
                </a:lnTo>
                <a:lnTo>
                  <a:pt x="163159" y="563568"/>
                </a:lnTo>
                <a:lnTo>
                  <a:pt x="148538" y="635524"/>
                </a:lnTo>
                <a:lnTo>
                  <a:pt x="143425" y="681144"/>
                </a:lnTo>
                <a:lnTo>
                  <a:pt x="139215" y="735799"/>
                </a:lnTo>
                <a:lnTo>
                  <a:pt x="135901" y="799494"/>
                </a:lnTo>
                <a:lnTo>
                  <a:pt x="133476" y="872236"/>
                </a:lnTo>
                <a:lnTo>
                  <a:pt x="100119" y="858234"/>
                </a:lnTo>
                <a:lnTo>
                  <a:pt x="66738" y="844232"/>
                </a:lnTo>
                <a:lnTo>
                  <a:pt x="33357" y="830230"/>
                </a:lnTo>
                <a:lnTo>
                  <a:pt x="0" y="816229"/>
                </a:lnTo>
                <a:lnTo>
                  <a:pt x="1744" y="753392"/>
                </a:lnTo>
                <a:lnTo>
                  <a:pt x="4138" y="692689"/>
                </a:lnTo>
                <a:lnTo>
                  <a:pt x="7181" y="634121"/>
                </a:lnTo>
                <a:lnTo>
                  <a:pt x="10875" y="577685"/>
                </a:lnTo>
                <a:lnTo>
                  <a:pt x="15220" y="523382"/>
                </a:lnTo>
                <a:lnTo>
                  <a:pt x="20216" y="471211"/>
                </a:lnTo>
                <a:lnTo>
                  <a:pt x="25865" y="421171"/>
                </a:lnTo>
                <a:lnTo>
                  <a:pt x="32166" y="373262"/>
                </a:lnTo>
                <a:lnTo>
                  <a:pt x="39120" y="327484"/>
                </a:lnTo>
                <a:lnTo>
                  <a:pt x="46728" y="283835"/>
                </a:lnTo>
                <a:lnTo>
                  <a:pt x="54990" y="242316"/>
                </a:lnTo>
                <a:lnTo>
                  <a:pt x="72040" y="173619"/>
                </a:lnTo>
                <a:lnTo>
                  <a:pt x="91820" y="116247"/>
                </a:lnTo>
                <a:lnTo>
                  <a:pt x="114331" y="70199"/>
                </a:lnTo>
                <a:lnTo>
                  <a:pt x="139572" y="35475"/>
                </a:lnTo>
                <a:lnTo>
                  <a:pt x="167544" y="12075"/>
                </a:lnTo>
                <a:lnTo>
                  <a:pt x="19824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21702" y="3714877"/>
            <a:ext cx="381635" cy="1685289"/>
          </a:xfrm>
          <a:custGeom>
            <a:avLst/>
            <a:gdLst/>
            <a:ahLst/>
            <a:cxnLst/>
            <a:rect l="l" t="t" r="r" b="b"/>
            <a:pathLst>
              <a:path w="381634" h="1685289">
                <a:moveTo>
                  <a:pt x="199644" y="0"/>
                </a:moveTo>
                <a:lnTo>
                  <a:pt x="267303" y="24066"/>
                </a:lnTo>
                <a:lnTo>
                  <a:pt x="295620" y="64936"/>
                </a:lnTo>
                <a:lnTo>
                  <a:pt x="320294" y="125095"/>
                </a:lnTo>
                <a:lnTo>
                  <a:pt x="332082" y="164353"/>
                </a:lnTo>
                <a:lnTo>
                  <a:pt x="342606" y="206536"/>
                </a:lnTo>
                <a:lnTo>
                  <a:pt x="351867" y="251644"/>
                </a:lnTo>
                <a:lnTo>
                  <a:pt x="359865" y="299676"/>
                </a:lnTo>
                <a:lnTo>
                  <a:pt x="366601" y="350631"/>
                </a:lnTo>
                <a:lnTo>
                  <a:pt x="372076" y="404508"/>
                </a:lnTo>
                <a:lnTo>
                  <a:pt x="376291" y="461306"/>
                </a:lnTo>
                <a:lnTo>
                  <a:pt x="379246" y="521026"/>
                </a:lnTo>
                <a:lnTo>
                  <a:pt x="380942" y="583665"/>
                </a:lnTo>
                <a:lnTo>
                  <a:pt x="381380" y="649224"/>
                </a:lnTo>
                <a:lnTo>
                  <a:pt x="380587" y="704485"/>
                </a:lnTo>
                <a:lnTo>
                  <a:pt x="378507" y="759173"/>
                </a:lnTo>
                <a:lnTo>
                  <a:pt x="375135" y="813294"/>
                </a:lnTo>
                <a:lnTo>
                  <a:pt x="370465" y="866855"/>
                </a:lnTo>
                <a:lnTo>
                  <a:pt x="364490" y="919861"/>
                </a:lnTo>
                <a:lnTo>
                  <a:pt x="359062" y="958737"/>
                </a:lnTo>
                <a:lnTo>
                  <a:pt x="352248" y="1000144"/>
                </a:lnTo>
                <a:lnTo>
                  <a:pt x="344045" y="1044078"/>
                </a:lnTo>
                <a:lnTo>
                  <a:pt x="334452" y="1090532"/>
                </a:lnTo>
                <a:lnTo>
                  <a:pt x="323466" y="1139504"/>
                </a:lnTo>
                <a:lnTo>
                  <a:pt x="311085" y="1190988"/>
                </a:lnTo>
                <a:lnTo>
                  <a:pt x="297306" y="1244981"/>
                </a:lnTo>
                <a:lnTo>
                  <a:pt x="281231" y="1309250"/>
                </a:lnTo>
                <a:lnTo>
                  <a:pt x="268430" y="1366615"/>
                </a:lnTo>
                <a:lnTo>
                  <a:pt x="258891" y="1417073"/>
                </a:lnTo>
                <a:lnTo>
                  <a:pt x="252602" y="1460627"/>
                </a:lnTo>
                <a:lnTo>
                  <a:pt x="248411" y="1503654"/>
                </a:lnTo>
                <a:lnTo>
                  <a:pt x="245363" y="1552527"/>
                </a:lnTo>
                <a:lnTo>
                  <a:pt x="243458" y="1607234"/>
                </a:lnTo>
                <a:lnTo>
                  <a:pt x="242697" y="1667764"/>
                </a:lnTo>
                <a:lnTo>
                  <a:pt x="209835" y="1672143"/>
                </a:lnTo>
                <a:lnTo>
                  <a:pt x="176974" y="1676511"/>
                </a:lnTo>
                <a:lnTo>
                  <a:pt x="144113" y="1680854"/>
                </a:lnTo>
                <a:lnTo>
                  <a:pt x="111251" y="1685163"/>
                </a:lnTo>
                <a:lnTo>
                  <a:pt x="111273" y="1669752"/>
                </a:lnTo>
                <a:lnTo>
                  <a:pt x="111505" y="1623568"/>
                </a:lnTo>
                <a:lnTo>
                  <a:pt x="112025" y="1563033"/>
                </a:lnTo>
                <a:lnTo>
                  <a:pt x="113129" y="1507156"/>
                </a:lnTo>
                <a:lnTo>
                  <a:pt x="114825" y="1455931"/>
                </a:lnTo>
                <a:lnTo>
                  <a:pt x="117118" y="1409350"/>
                </a:lnTo>
                <a:lnTo>
                  <a:pt x="120015" y="1367409"/>
                </a:lnTo>
                <a:lnTo>
                  <a:pt x="124467" y="1318877"/>
                </a:lnTo>
                <a:lnTo>
                  <a:pt x="129825" y="1272333"/>
                </a:lnTo>
                <a:lnTo>
                  <a:pt x="136088" y="1227766"/>
                </a:lnTo>
                <a:lnTo>
                  <a:pt x="143255" y="1185164"/>
                </a:lnTo>
                <a:lnTo>
                  <a:pt x="157734" y="1115215"/>
                </a:lnTo>
                <a:lnTo>
                  <a:pt x="168116" y="1069482"/>
                </a:lnTo>
                <a:lnTo>
                  <a:pt x="180594" y="1016564"/>
                </a:lnTo>
                <a:lnTo>
                  <a:pt x="195167" y="956449"/>
                </a:lnTo>
                <a:lnTo>
                  <a:pt x="211836" y="889127"/>
                </a:lnTo>
                <a:lnTo>
                  <a:pt x="224194" y="834600"/>
                </a:lnTo>
                <a:lnTo>
                  <a:pt x="233076" y="782859"/>
                </a:lnTo>
                <a:lnTo>
                  <a:pt x="238482" y="733929"/>
                </a:lnTo>
                <a:lnTo>
                  <a:pt x="240411" y="687832"/>
                </a:lnTo>
                <a:lnTo>
                  <a:pt x="239813" y="645683"/>
                </a:lnTo>
                <a:lnTo>
                  <a:pt x="234428" y="577103"/>
                </a:lnTo>
                <a:lnTo>
                  <a:pt x="223373" y="530076"/>
                </a:lnTo>
                <a:lnTo>
                  <a:pt x="195833" y="506984"/>
                </a:lnTo>
                <a:lnTo>
                  <a:pt x="184142" y="513766"/>
                </a:lnTo>
                <a:lnTo>
                  <a:pt x="163758" y="555382"/>
                </a:lnTo>
                <a:lnTo>
                  <a:pt x="148969" y="626180"/>
                </a:lnTo>
                <a:lnTo>
                  <a:pt x="143781" y="671115"/>
                </a:lnTo>
                <a:lnTo>
                  <a:pt x="139494" y="724969"/>
                </a:lnTo>
                <a:lnTo>
                  <a:pt x="136104" y="787736"/>
                </a:lnTo>
                <a:lnTo>
                  <a:pt x="133603" y="859409"/>
                </a:lnTo>
                <a:lnTo>
                  <a:pt x="100191" y="845313"/>
                </a:lnTo>
                <a:lnTo>
                  <a:pt x="66801" y="831230"/>
                </a:lnTo>
                <a:lnTo>
                  <a:pt x="33412" y="817171"/>
                </a:lnTo>
                <a:lnTo>
                  <a:pt x="0" y="803148"/>
                </a:lnTo>
                <a:lnTo>
                  <a:pt x="1816" y="741236"/>
                </a:lnTo>
                <a:lnTo>
                  <a:pt x="4287" y="681439"/>
                </a:lnTo>
                <a:lnTo>
                  <a:pt x="7412" y="623752"/>
                </a:lnTo>
                <a:lnTo>
                  <a:pt x="11190" y="568175"/>
                </a:lnTo>
                <a:lnTo>
                  <a:pt x="15621" y="514705"/>
                </a:lnTo>
                <a:lnTo>
                  <a:pt x="20704" y="463339"/>
                </a:lnTo>
                <a:lnTo>
                  <a:pt x="26438" y="414075"/>
                </a:lnTo>
                <a:lnTo>
                  <a:pt x="32824" y="366912"/>
                </a:lnTo>
                <a:lnTo>
                  <a:pt x="39859" y="321846"/>
                </a:lnTo>
                <a:lnTo>
                  <a:pt x="47545" y="278875"/>
                </a:lnTo>
                <a:lnTo>
                  <a:pt x="55879" y="237998"/>
                </a:lnTo>
                <a:lnTo>
                  <a:pt x="73046" y="170371"/>
                </a:lnTo>
                <a:lnTo>
                  <a:pt x="92926" y="113923"/>
                </a:lnTo>
                <a:lnTo>
                  <a:pt x="115522" y="68659"/>
                </a:lnTo>
                <a:lnTo>
                  <a:pt x="140838" y="34581"/>
                </a:lnTo>
                <a:lnTo>
                  <a:pt x="168877" y="11693"/>
                </a:lnTo>
                <a:lnTo>
                  <a:pt x="19964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52035" y="4253103"/>
            <a:ext cx="498475" cy="2081530"/>
          </a:xfrm>
          <a:custGeom>
            <a:avLst/>
            <a:gdLst/>
            <a:ahLst/>
            <a:cxnLst/>
            <a:rect l="l" t="t" r="r" b="b"/>
            <a:pathLst>
              <a:path w="498475" h="2081529">
                <a:moveTo>
                  <a:pt x="271756" y="0"/>
                </a:moveTo>
                <a:lnTo>
                  <a:pt x="342171" y="18816"/>
                </a:lnTo>
                <a:lnTo>
                  <a:pt x="372212" y="47183"/>
                </a:lnTo>
                <a:lnTo>
                  <a:pt x="398784" y="88229"/>
                </a:lnTo>
                <a:lnTo>
                  <a:pt x="421870" y="141986"/>
                </a:lnTo>
                <a:lnTo>
                  <a:pt x="444124" y="217347"/>
                </a:lnTo>
                <a:lnTo>
                  <a:pt x="454104" y="261318"/>
                </a:lnTo>
                <a:lnTo>
                  <a:pt x="463326" y="309483"/>
                </a:lnTo>
                <a:lnTo>
                  <a:pt x="471793" y="361838"/>
                </a:lnTo>
                <a:lnTo>
                  <a:pt x="479509" y="418385"/>
                </a:lnTo>
                <a:lnTo>
                  <a:pt x="486479" y="479120"/>
                </a:lnTo>
                <a:lnTo>
                  <a:pt x="492707" y="544044"/>
                </a:lnTo>
                <a:lnTo>
                  <a:pt x="498197" y="613156"/>
                </a:lnTo>
                <a:lnTo>
                  <a:pt x="462952" y="645987"/>
                </a:lnTo>
                <a:lnTo>
                  <a:pt x="427696" y="678735"/>
                </a:lnTo>
                <a:lnTo>
                  <a:pt x="392416" y="711364"/>
                </a:lnTo>
                <a:lnTo>
                  <a:pt x="357100" y="743839"/>
                </a:lnTo>
                <a:lnTo>
                  <a:pt x="353956" y="700930"/>
                </a:lnTo>
                <a:lnTo>
                  <a:pt x="350623" y="664225"/>
                </a:lnTo>
                <a:lnTo>
                  <a:pt x="343384" y="609473"/>
                </a:lnTo>
                <a:lnTo>
                  <a:pt x="329445" y="546973"/>
                </a:lnTo>
                <a:lnTo>
                  <a:pt x="312269" y="501142"/>
                </a:lnTo>
                <a:lnTo>
                  <a:pt x="281426" y="466941"/>
                </a:lnTo>
                <a:lnTo>
                  <a:pt x="269851" y="465201"/>
                </a:lnTo>
                <a:lnTo>
                  <a:pt x="244439" y="477297"/>
                </a:lnTo>
                <a:lnTo>
                  <a:pt x="221908" y="510349"/>
                </a:lnTo>
                <a:lnTo>
                  <a:pt x="202235" y="564356"/>
                </a:lnTo>
                <a:lnTo>
                  <a:pt x="185396" y="639318"/>
                </a:lnTo>
                <a:lnTo>
                  <a:pt x="175035" y="711521"/>
                </a:lnTo>
                <a:lnTo>
                  <a:pt x="170798" y="754274"/>
                </a:lnTo>
                <a:lnTo>
                  <a:pt x="167187" y="801465"/>
                </a:lnTo>
                <a:lnTo>
                  <a:pt x="164201" y="853097"/>
                </a:lnTo>
                <a:lnTo>
                  <a:pt x="161839" y="909173"/>
                </a:lnTo>
                <a:lnTo>
                  <a:pt x="160099" y="969696"/>
                </a:lnTo>
                <a:lnTo>
                  <a:pt x="158980" y="1034669"/>
                </a:lnTo>
                <a:lnTo>
                  <a:pt x="158401" y="1106041"/>
                </a:lnTo>
                <a:lnTo>
                  <a:pt x="158528" y="1172245"/>
                </a:lnTo>
                <a:lnTo>
                  <a:pt x="159361" y="1233281"/>
                </a:lnTo>
                <a:lnTo>
                  <a:pt x="160899" y="1289147"/>
                </a:lnTo>
                <a:lnTo>
                  <a:pt x="163142" y="1339843"/>
                </a:lnTo>
                <a:lnTo>
                  <a:pt x="166092" y="1385369"/>
                </a:lnTo>
                <a:lnTo>
                  <a:pt x="169746" y="1425724"/>
                </a:lnTo>
                <a:lnTo>
                  <a:pt x="179173" y="1490916"/>
                </a:lnTo>
                <a:lnTo>
                  <a:pt x="192748" y="1545003"/>
                </a:lnTo>
                <a:lnTo>
                  <a:pt x="209097" y="1583653"/>
                </a:lnTo>
                <a:lnTo>
                  <a:pt x="250166" y="1614563"/>
                </a:lnTo>
                <a:lnTo>
                  <a:pt x="271527" y="1608255"/>
                </a:lnTo>
                <a:lnTo>
                  <a:pt x="306441" y="1557901"/>
                </a:lnTo>
                <a:lnTo>
                  <a:pt x="320016" y="1513852"/>
                </a:lnTo>
                <a:lnTo>
                  <a:pt x="334969" y="1436497"/>
                </a:lnTo>
                <a:lnTo>
                  <a:pt x="341479" y="1390218"/>
                </a:lnTo>
                <a:lnTo>
                  <a:pt x="347354" y="1338872"/>
                </a:lnTo>
                <a:lnTo>
                  <a:pt x="352601" y="1282458"/>
                </a:lnTo>
                <a:lnTo>
                  <a:pt x="357227" y="1220978"/>
                </a:lnTo>
                <a:lnTo>
                  <a:pt x="391380" y="1261620"/>
                </a:lnTo>
                <a:lnTo>
                  <a:pt x="425473" y="1302370"/>
                </a:lnTo>
                <a:lnTo>
                  <a:pt x="459543" y="1343195"/>
                </a:lnTo>
                <a:lnTo>
                  <a:pt x="493625" y="1384058"/>
                </a:lnTo>
                <a:lnTo>
                  <a:pt x="489201" y="1440919"/>
                </a:lnTo>
                <a:lnTo>
                  <a:pt x="484310" y="1495383"/>
                </a:lnTo>
                <a:lnTo>
                  <a:pt x="478949" y="1547448"/>
                </a:lnTo>
                <a:lnTo>
                  <a:pt x="473114" y="1597113"/>
                </a:lnTo>
                <a:lnTo>
                  <a:pt x="466803" y="1644379"/>
                </a:lnTo>
                <a:lnTo>
                  <a:pt x="460013" y="1689243"/>
                </a:lnTo>
                <a:lnTo>
                  <a:pt x="452741" y="1731705"/>
                </a:lnTo>
                <a:lnTo>
                  <a:pt x="444984" y="1771764"/>
                </a:lnTo>
                <a:lnTo>
                  <a:pt x="431710" y="1830738"/>
                </a:lnTo>
                <a:lnTo>
                  <a:pt x="417338" y="1883560"/>
                </a:lnTo>
                <a:lnTo>
                  <a:pt x="401870" y="1930228"/>
                </a:lnTo>
                <a:lnTo>
                  <a:pt x="385304" y="1970743"/>
                </a:lnTo>
                <a:lnTo>
                  <a:pt x="367641" y="2005101"/>
                </a:lnTo>
                <a:lnTo>
                  <a:pt x="343497" y="2039113"/>
                </a:lnTo>
                <a:lnTo>
                  <a:pt x="286398" y="2077315"/>
                </a:lnTo>
                <a:lnTo>
                  <a:pt x="253468" y="2081517"/>
                </a:lnTo>
                <a:lnTo>
                  <a:pt x="213818" y="2074666"/>
                </a:lnTo>
                <a:lnTo>
                  <a:pt x="178109" y="2056007"/>
                </a:lnTo>
                <a:lnTo>
                  <a:pt x="146329" y="2025583"/>
                </a:lnTo>
                <a:lnTo>
                  <a:pt x="118467" y="1983435"/>
                </a:lnTo>
                <a:lnTo>
                  <a:pt x="90353" y="1917076"/>
                </a:lnTo>
                <a:lnTo>
                  <a:pt x="77259" y="1875181"/>
                </a:lnTo>
                <a:lnTo>
                  <a:pt x="64808" y="1827480"/>
                </a:lnTo>
                <a:lnTo>
                  <a:pt x="53004" y="1773975"/>
                </a:lnTo>
                <a:lnTo>
                  <a:pt x="41849" y="1714669"/>
                </a:lnTo>
                <a:lnTo>
                  <a:pt x="31345" y="1649564"/>
                </a:lnTo>
                <a:lnTo>
                  <a:pt x="25717" y="1609073"/>
                </a:lnTo>
                <a:lnTo>
                  <a:pt x="20645" y="1566751"/>
                </a:lnTo>
                <a:lnTo>
                  <a:pt x="16128" y="1522597"/>
                </a:lnTo>
                <a:lnTo>
                  <a:pt x="12168" y="1476610"/>
                </a:lnTo>
                <a:lnTo>
                  <a:pt x="8762" y="1428787"/>
                </a:lnTo>
                <a:lnTo>
                  <a:pt x="5913" y="1379129"/>
                </a:lnTo>
                <a:lnTo>
                  <a:pt x="3619" y="1327633"/>
                </a:lnTo>
                <a:lnTo>
                  <a:pt x="1881" y="1274298"/>
                </a:lnTo>
                <a:lnTo>
                  <a:pt x="698" y="1219123"/>
                </a:lnTo>
                <a:lnTo>
                  <a:pt x="71" y="1162106"/>
                </a:lnTo>
                <a:lnTo>
                  <a:pt x="0" y="1103247"/>
                </a:lnTo>
                <a:lnTo>
                  <a:pt x="484" y="1042543"/>
                </a:lnTo>
                <a:lnTo>
                  <a:pt x="1562" y="977832"/>
                </a:lnTo>
                <a:lnTo>
                  <a:pt x="3222" y="915117"/>
                </a:lnTo>
                <a:lnTo>
                  <a:pt x="5463" y="854398"/>
                </a:lnTo>
                <a:lnTo>
                  <a:pt x="8284" y="795672"/>
                </a:lnTo>
                <a:lnTo>
                  <a:pt x="11683" y="738937"/>
                </a:lnTo>
                <a:lnTo>
                  <a:pt x="15661" y="684193"/>
                </a:lnTo>
                <a:lnTo>
                  <a:pt x="20215" y="631438"/>
                </a:lnTo>
                <a:lnTo>
                  <a:pt x="25346" y="580670"/>
                </a:lnTo>
                <a:lnTo>
                  <a:pt x="31052" y="531887"/>
                </a:lnTo>
                <a:lnTo>
                  <a:pt x="37333" y="485088"/>
                </a:lnTo>
                <a:lnTo>
                  <a:pt x="44186" y="440271"/>
                </a:lnTo>
                <a:lnTo>
                  <a:pt x="51613" y="397435"/>
                </a:lnTo>
                <a:lnTo>
                  <a:pt x="59611" y="356579"/>
                </a:lnTo>
                <a:lnTo>
                  <a:pt x="68180" y="317700"/>
                </a:lnTo>
                <a:lnTo>
                  <a:pt x="95893" y="217271"/>
                </a:lnTo>
                <a:lnTo>
                  <a:pt x="116093" y="161859"/>
                </a:lnTo>
                <a:lnTo>
                  <a:pt x="137924" y="114564"/>
                </a:lnTo>
                <a:lnTo>
                  <a:pt x="161393" y="75390"/>
                </a:lnTo>
                <a:lnTo>
                  <a:pt x="186504" y="44342"/>
                </a:lnTo>
                <a:lnTo>
                  <a:pt x="241680" y="6642"/>
                </a:lnTo>
                <a:lnTo>
                  <a:pt x="2717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712" rIns="0" bIns="0" rtlCol="0">
            <a:spAutoFit/>
          </a:bodyPr>
          <a:lstStyle/>
          <a:p>
            <a:pPr marL="1101090" marR="5080" indent="-1062355">
              <a:lnSpc>
                <a:spcPct val="100000"/>
              </a:lnSpc>
              <a:spcBef>
                <a:spcPts val="100"/>
              </a:spcBef>
            </a:pPr>
            <a:r>
              <a:rPr sz="4800" spc="545" dirty="0"/>
              <a:t>How </a:t>
            </a:r>
            <a:r>
              <a:rPr sz="4800" spc="640" dirty="0"/>
              <a:t>does </a:t>
            </a:r>
            <a:r>
              <a:rPr sz="4800" spc="445" dirty="0"/>
              <a:t>an</a:t>
            </a:r>
            <a:r>
              <a:rPr sz="4800" spc="-260" dirty="0"/>
              <a:t> </a:t>
            </a:r>
            <a:r>
              <a:rPr sz="4800" spc="825" dirty="0"/>
              <a:t>Electrical  </a:t>
            </a:r>
            <a:r>
              <a:rPr sz="4800" spc="550" dirty="0"/>
              <a:t>Appliance</a:t>
            </a:r>
            <a:r>
              <a:rPr sz="4800" spc="325" dirty="0"/>
              <a:t> </a:t>
            </a:r>
            <a:r>
              <a:rPr sz="4800" spc="610" dirty="0"/>
              <a:t>Work?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570805" y="1844109"/>
            <a:ext cx="133977" cy="142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8555" y="1514855"/>
            <a:ext cx="7438644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8555" y="2002535"/>
            <a:ext cx="3334512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3571" y="2002535"/>
            <a:ext cx="1261872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8723" y="2002535"/>
            <a:ext cx="2456687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805" y="3099885"/>
            <a:ext cx="133977" cy="142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555" y="2770632"/>
            <a:ext cx="1348740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7800" y="2770632"/>
            <a:ext cx="3520440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8471" y="2770632"/>
            <a:ext cx="2683764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2740" y="2770632"/>
            <a:ext cx="1937003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555" y="3258311"/>
            <a:ext cx="1804416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3476" y="3258311"/>
            <a:ext cx="760476" cy="661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0805" y="4355661"/>
            <a:ext cx="133977" cy="142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8555" y="4026408"/>
            <a:ext cx="1348740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7800" y="4026408"/>
            <a:ext cx="1328927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50007" y="4026408"/>
            <a:ext cx="6245352" cy="6614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555" y="4514088"/>
            <a:ext cx="4102608" cy="6614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1667" y="4514088"/>
            <a:ext cx="3112008" cy="6614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5940" y="1621282"/>
            <a:ext cx="7700645" cy="351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4737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make </a:t>
            </a: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an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electrical appliance</a:t>
            </a:r>
            <a:r>
              <a:rPr sz="3200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work,  electricity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must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flow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through</a:t>
            </a:r>
            <a:r>
              <a:rPr sz="3200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it.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221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flow </a:t>
            </a:r>
            <a:r>
              <a:rPr sz="3200" dirty="0">
                <a:solidFill>
                  <a:srgbClr val="FF3300"/>
                </a:solidFill>
                <a:latin typeface="Arial"/>
                <a:cs typeface="Arial"/>
              </a:rPr>
              <a:t>of electricity </a:t>
            </a: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called </a:t>
            </a:r>
            <a:r>
              <a:rPr sz="3200" spc="-10" dirty="0">
                <a:solidFill>
                  <a:srgbClr val="003399"/>
                </a:solidFill>
                <a:latin typeface="Arial"/>
                <a:cs typeface="Arial"/>
              </a:rPr>
              <a:t>an</a:t>
            </a:r>
            <a:r>
              <a:rPr sz="3200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electric  </a:t>
            </a:r>
            <a:r>
              <a:rPr sz="3200" dirty="0">
                <a:solidFill>
                  <a:srgbClr val="FF3300"/>
                </a:solidFill>
                <a:latin typeface="Arial"/>
                <a:cs typeface="Arial"/>
              </a:rPr>
              <a:t>current</a:t>
            </a: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55600" marR="27305" indent="-342900">
              <a:lnSpc>
                <a:spcPct val="100000"/>
              </a:lnSpc>
              <a:spcBef>
                <a:spcPts val="221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path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along </a:t>
            </a: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which the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electric</a:t>
            </a:r>
            <a:r>
              <a:rPr sz="3200" spc="-1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current  moves is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called the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electric</a:t>
            </a:r>
            <a:r>
              <a:rPr sz="3200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3300"/>
                </a:solidFill>
                <a:latin typeface="Arial"/>
                <a:cs typeface="Arial"/>
              </a:rPr>
              <a:t>circuit.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43600" y="5406132"/>
            <a:ext cx="1633330" cy="8174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633983"/>
            <a:ext cx="8537448" cy="76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2183" y="512063"/>
            <a:ext cx="6257544" cy="1511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71269" y="609041"/>
            <a:ext cx="5445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380" dirty="0">
                <a:solidFill>
                  <a:srgbClr val="660066"/>
                </a:solidFill>
              </a:rPr>
              <a:t>What </a:t>
            </a:r>
            <a:r>
              <a:rPr sz="4400" spc="450" dirty="0">
                <a:solidFill>
                  <a:srgbClr val="660066"/>
                </a:solidFill>
              </a:rPr>
              <a:t>is </a:t>
            </a:r>
            <a:r>
              <a:rPr sz="4400" spc="409" dirty="0">
                <a:solidFill>
                  <a:srgbClr val="660066"/>
                </a:solidFill>
              </a:rPr>
              <a:t>an</a:t>
            </a:r>
            <a:r>
              <a:rPr sz="4400" spc="-60" dirty="0">
                <a:solidFill>
                  <a:srgbClr val="660066"/>
                </a:solidFill>
              </a:rPr>
              <a:t> </a:t>
            </a:r>
            <a:r>
              <a:rPr sz="4400" b="1" spc="665" dirty="0">
                <a:solidFill>
                  <a:srgbClr val="660066"/>
                </a:solidFill>
                <a:latin typeface="Calibri"/>
                <a:cs typeface="Calibri"/>
              </a:rPr>
              <a:t>Electric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8017" y="1311622"/>
            <a:ext cx="311721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35"/>
              </a:lnSpc>
            </a:pPr>
            <a:r>
              <a:rPr sz="4400" b="1" spc="-60" dirty="0">
                <a:solidFill>
                  <a:srgbClr val="660066"/>
                </a:solidFill>
                <a:latin typeface="Calibri"/>
                <a:cs typeface="Calibri"/>
              </a:rPr>
              <a:t>C</a:t>
            </a:r>
            <a:r>
              <a:rPr sz="4400" b="1" spc="840" dirty="0">
                <a:solidFill>
                  <a:srgbClr val="660066"/>
                </a:solidFill>
                <a:latin typeface="Calibri"/>
                <a:cs typeface="Calibri"/>
              </a:rPr>
              <a:t>u</a:t>
            </a:r>
            <a:r>
              <a:rPr sz="4400" b="1" spc="570" dirty="0">
                <a:solidFill>
                  <a:srgbClr val="660066"/>
                </a:solidFill>
                <a:latin typeface="Calibri"/>
                <a:cs typeface="Calibri"/>
              </a:rPr>
              <a:t>rre</a:t>
            </a:r>
            <a:r>
              <a:rPr sz="4400" b="1" spc="720" dirty="0">
                <a:solidFill>
                  <a:srgbClr val="660066"/>
                </a:solidFill>
                <a:latin typeface="Calibri"/>
                <a:cs typeface="Calibri"/>
              </a:rPr>
              <a:t>n</a:t>
            </a:r>
            <a:r>
              <a:rPr sz="4400" b="1" spc="750" dirty="0">
                <a:solidFill>
                  <a:srgbClr val="660066"/>
                </a:solidFill>
                <a:latin typeface="Calibri"/>
                <a:cs typeface="Calibri"/>
              </a:rPr>
              <a:t>t</a:t>
            </a:r>
            <a:r>
              <a:rPr sz="4400" spc="165" dirty="0">
                <a:solidFill>
                  <a:srgbClr val="660066"/>
                </a:solidFill>
                <a:latin typeface="Calibri"/>
                <a:cs typeface="Calibri"/>
              </a:rPr>
              <a:t>???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5733" y="4551438"/>
            <a:ext cx="1726972" cy="295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4444365"/>
            <a:ext cx="797687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Definition: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An </a:t>
            </a:r>
            <a:r>
              <a:rPr sz="2800" b="1" dirty="0">
                <a:solidFill>
                  <a:srgbClr val="0033CC"/>
                </a:solidFill>
                <a:latin typeface="Arial"/>
                <a:cs typeface="Arial"/>
              </a:rPr>
              <a:t>electric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current is </a:t>
            </a:r>
            <a:r>
              <a:rPr sz="2800" b="1" dirty="0">
                <a:solidFill>
                  <a:srgbClr val="0033CC"/>
                </a:solidFill>
                <a:latin typeface="Arial"/>
                <a:cs typeface="Arial"/>
              </a:rPr>
              <a:t>the rate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flow of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electric 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charges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in a</a:t>
            </a:r>
            <a:r>
              <a:rPr sz="2800" b="1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circuit.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44495" y="1292352"/>
            <a:ext cx="3808476" cy="2834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7351" y="1274699"/>
            <a:ext cx="3792854" cy="2819400"/>
          </a:xfrm>
          <a:custGeom>
            <a:avLst/>
            <a:gdLst/>
            <a:ahLst/>
            <a:cxnLst/>
            <a:rect l="l" t="t" r="r" b="b"/>
            <a:pathLst>
              <a:path w="3792854" h="2819400">
                <a:moveTo>
                  <a:pt x="0" y="2819400"/>
                </a:moveTo>
                <a:lnTo>
                  <a:pt x="3792474" y="2819400"/>
                </a:lnTo>
                <a:lnTo>
                  <a:pt x="3792474" y="0"/>
                </a:lnTo>
                <a:lnTo>
                  <a:pt x="0" y="0"/>
                </a:lnTo>
                <a:lnTo>
                  <a:pt x="0" y="2819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7351" y="1274699"/>
            <a:ext cx="3792854" cy="2819400"/>
          </a:xfrm>
          <a:custGeom>
            <a:avLst/>
            <a:gdLst/>
            <a:ahLst/>
            <a:cxnLst/>
            <a:rect l="l" t="t" r="r" b="b"/>
            <a:pathLst>
              <a:path w="3792854" h="2819400">
                <a:moveTo>
                  <a:pt x="0" y="2819400"/>
                </a:moveTo>
                <a:lnTo>
                  <a:pt x="3792474" y="2819400"/>
                </a:lnTo>
                <a:lnTo>
                  <a:pt x="3792474" y="0"/>
                </a:lnTo>
                <a:lnTo>
                  <a:pt x="0" y="0"/>
                </a:lnTo>
                <a:lnTo>
                  <a:pt x="0" y="2819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8976" y="1427225"/>
            <a:ext cx="3143250" cy="2136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4000" y="254317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21403" y="2191004"/>
            <a:ext cx="9613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005" marR="5080" indent="-29464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onn</a:t>
            </a:r>
            <a:r>
              <a:rPr sz="1400" b="1" dirty="0">
                <a:latin typeface="Arial"/>
                <a:cs typeface="Arial"/>
              </a:rPr>
              <a:t>ecti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  </a:t>
            </a:r>
            <a:r>
              <a:rPr sz="1400" b="1" spc="5" dirty="0">
                <a:latin typeface="Arial"/>
                <a:cs typeface="Arial"/>
              </a:rPr>
              <a:t>wire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08960" y="1973707"/>
            <a:ext cx="6362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290" marR="5080" indent="-16192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elect</a:t>
            </a:r>
            <a:r>
              <a:rPr sz="1400" b="1" spc="-10" dirty="0">
                <a:latin typeface="Arial"/>
                <a:cs typeface="Arial"/>
              </a:rPr>
              <a:t>ri</a:t>
            </a:r>
            <a:r>
              <a:rPr sz="1400" b="1" dirty="0">
                <a:latin typeface="Arial"/>
                <a:cs typeface="Arial"/>
              </a:rPr>
              <a:t>c  cell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2454" y="2770758"/>
            <a:ext cx="6965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filame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15155" y="2895600"/>
            <a:ext cx="347472" cy="15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91026" y="2890773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74364" y="3644010"/>
            <a:ext cx="14217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flow of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electrons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885" y="482930"/>
            <a:ext cx="41268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Electric</a:t>
            </a:r>
            <a:r>
              <a:rPr sz="4400" spc="-9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Charges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4329"/>
            <a:ext cx="719074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Electric charges are made up of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positive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 charges (protons) and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negative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charges  (electrons).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33CC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28257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When these charges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flow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in a circuit, a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current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is</a:t>
            </a:r>
            <a:r>
              <a:rPr sz="2800" b="1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produced.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7004" y="4121340"/>
            <a:ext cx="5022596" cy="2490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3025" y="482930"/>
            <a:ext cx="64604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How does electricity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flow?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4852" y="3080004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27" y="0"/>
                </a:lnTo>
              </a:path>
            </a:pathLst>
          </a:custGeom>
          <a:ln w="42672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21282"/>
            <a:ext cx="783145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The battery in a circuit </a:t>
            </a:r>
            <a:r>
              <a:rPr sz="3200" b="1" spc="-5" dirty="0">
                <a:solidFill>
                  <a:srgbClr val="0033CC"/>
                </a:solidFill>
                <a:latin typeface="Arial"/>
                <a:cs typeface="Arial"/>
              </a:rPr>
              <a:t>gives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energy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to  the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electrons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and </a:t>
            </a:r>
            <a:r>
              <a:rPr sz="3200" b="1" spc="-5" dirty="0">
                <a:solidFill>
                  <a:srgbClr val="0033CC"/>
                </a:solidFill>
                <a:latin typeface="Arial"/>
                <a:cs typeface="Arial"/>
              </a:rPr>
              <a:t>pushes </a:t>
            </a: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them</a:t>
            </a:r>
            <a:r>
              <a:rPr sz="3200" b="1" spc="-17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around  a </a:t>
            </a:r>
            <a:r>
              <a:rPr sz="3200" b="1" spc="-5" dirty="0">
                <a:solidFill>
                  <a:srgbClr val="0033CC"/>
                </a:solidFill>
                <a:latin typeface="Arial"/>
                <a:cs typeface="Arial"/>
              </a:rPr>
              <a:t>circuit, </a:t>
            </a: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from the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negative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terminal of  the </a:t>
            </a:r>
            <a:r>
              <a:rPr sz="3200" b="1" spc="-5" dirty="0">
                <a:solidFill>
                  <a:srgbClr val="0033CC"/>
                </a:solidFill>
                <a:latin typeface="Arial"/>
                <a:cs typeface="Arial"/>
              </a:rPr>
              <a:t>cell, </a:t>
            </a: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round the </a:t>
            </a:r>
            <a:r>
              <a:rPr sz="3200" b="1" spc="-5" dirty="0">
                <a:solidFill>
                  <a:srgbClr val="0033CC"/>
                </a:solidFill>
                <a:latin typeface="Arial"/>
                <a:cs typeface="Arial"/>
              </a:rPr>
              <a:t>circuit </a:t>
            </a: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and </a:t>
            </a:r>
            <a:r>
              <a:rPr sz="3200" b="1" spc="-5" dirty="0">
                <a:solidFill>
                  <a:srgbClr val="0033CC"/>
                </a:solidFill>
                <a:latin typeface="Arial"/>
                <a:cs typeface="Arial"/>
              </a:rPr>
              <a:t>back </a:t>
            </a: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to  the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positive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33CC"/>
                </a:solidFill>
                <a:latin typeface="Arial"/>
                <a:cs typeface="Arial"/>
              </a:rPr>
              <a:t>terminal of </a:t>
            </a: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the</a:t>
            </a:r>
            <a:r>
              <a:rPr sz="3200" b="1" spc="-10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33CC"/>
                </a:solidFill>
                <a:latin typeface="Arial"/>
                <a:cs typeface="Arial"/>
              </a:rPr>
              <a:t>cell.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1196</Words>
  <Application>Microsoft Office PowerPoint</Application>
  <PresentationFormat>On-screen Show (4:3)</PresentationFormat>
  <Paragraphs>205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 Sainik School Gopalganj</vt:lpstr>
      <vt:lpstr>What we will Learn…</vt:lpstr>
      <vt:lpstr>What is Electricity???</vt:lpstr>
      <vt:lpstr>Where does Electricity come from?</vt:lpstr>
      <vt:lpstr>Slide 5</vt:lpstr>
      <vt:lpstr>How does an Electrical  Appliance Work?</vt:lpstr>
      <vt:lpstr>What is an Electric</vt:lpstr>
      <vt:lpstr>Electric Charges</vt:lpstr>
      <vt:lpstr>How does electricity flow?</vt:lpstr>
      <vt:lpstr>How to Measure Current?</vt:lpstr>
      <vt:lpstr>Instrument to Measure Current</vt:lpstr>
      <vt:lpstr>Ammeter</vt:lpstr>
      <vt:lpstr>Slide 13</vt:lpstr>
      <vt:lpstr>Electric Circuits</vt:lpstr>
      <vt:lpstr>Electric Circuits</vt:lpstr>
      <vt:lpstr>An electric current flows  only when there is:</vt:lpstr>
      <vt:lpstr>How to draw Circuit Diagrams</vt:lpstr>
      <vt:lpstr>Slide 18</vt:lpstr>
      <vt:lpstr>Slide 19</vt:lpstr>
      <vt:lpstr>Examples of circuit diagrams:</vt:lpstr>
      <vt:lpstr>Switches</vt:lpstr>
      <vt:lpstr>Circuit diagrams for open  and closed circuits</vt:lpstr>
      <vt:lpstr>Series and Parallel</vt:lpstr>
      <vt:lpstr>Series Circuit</vt:lpstr>
      <vt:lpstr>Parallel Circuit</vt:lpstr>
      <vt:lpstr>Which of the following is a  series circuit? Which is a parallel circuit?</vt:lpstr>
      <vt:lpstr>Draw the circuit diagram for  the following set up and state  whether it is a series or  parallel circuit.</vt:lpstr>
      <vt:lpstr>Draw the circuit diagram for  the following set up and state</vt:lpstr>
      <vt:lpstr>Which is brighter?</vt:lpstr>
      <vt:lpstr>Voltage</vt:lpstr>
      <vt:lpstr>HowtoMeasureVoltage?</vt:lpstr>
      <vt:lpstr>Voltmeter</vt:lpstr>
      <vt:lpstr>Recall: Ammeter!!!</vt:lpstr>
      <vt:lpstr>Slide 34</vt:lpstr>
      <vt:lpstr>Heating Effect of</vt:lpstr>
      <vt:lpstr>A kettle uses both copper and nichrome wires. Copper has low resistance while nichrome has high resistance.</vt:lpstr>
      <vt:lpstr>Heating Effect of  Electric Current</vt:lpstr>
      <vt:lpstr>Chemical Effect of  Electric Current</vt:lpstr>
      <vt:lpstr>Electrolysis</vt:lpstr>
      <vt:lpstr>Uses of Electroplating</vt:lpstr>
      <vt:lpstr>2. Extraction of metals</vt:lpstr>
      <vt:lpstr>Differences between an  electromagnet and a magnet:</vt:lpstr>
      <vt:lpstr>Uses of  Electromagnets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Sainik School Gopalganj</dc:title>
  <cp:lastModifiedBy>dell</cp:lastModifiedBy>
  <cp:revision>4</cp:revision>
  <dcterms:created xsi:type="dcterms:W3CDTF">2020-09-30T03:59:31Z</dcterms:created>
  <dcterms:modified xsi:type="dcterms:W3CDTF">2020-10-28T06:34:58Z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2012-03-08T00:00:00Z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2020-09-30T00:00:00Z</vt:filetime>
  </property>
</Properties>
</file>